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3"/>
  </p:sldMasterIdLst>
  <p:notesMasterIdLst>
    <p:notesMasterId r:id="rId17"/>
  </p:notesMasterIdLst>
  <p:handoutMasterIdLst>
    <p:handoutMasterId r:id="rId18"/>
  </p:handoutMasterIdLst>
  <p:sldIdLst>
    <p:sldId id="396" r:id="rId4"/>
    <p:sldId id="407" r:id="rId5"/>
    <p:sldId id="422" r:id="rId6"/>
    <p:sldId id="423" r:id="rId7"/>
    <p:sldId id="406" r:id="rId8"/>
    <p:sldId id="399" r:id="rId9"/>
    <p:sldId id="410" r:id="rId10"/>
    <p:sldId id="405" r:id="rId11"/>
    <p:sldId id="401" r:id="rId12"/>
    <p:sldId id="403" r:id="rId13"/>
    <p:sldId id="409" r:id="rId14"/>
    <p:sldId id="421" r:id="rId15"/>
    <p:sldId id="420" r:id="rId16"/>
  </p:sldIdLst>
  <p:sldSz cx="9144000" cy="6858000" type="screen4x3"/>
  <p:notesSz cx="6808788" cy="9940925"/>
  <p:defaultTextStyle>
    <a:defPPr>
      <a:defRPr lang="en-US"/>
    </a:defPPr>
    <a:lvl1pPr algn="l" defTabSz="457200" rtl="0" eaLnBrk="0" fontAlgn="base" hangingPunct="0">
      <a:spcBef>
        <a:spcPct val="0"/>
      </a:spcBef>
      <a:spcAft>
        <a:spcPct val="0"/>
      </a:spcAft>
      <a:defRPr kern="1200">
        <a:solidFill>
          <a:schemeClr val="tx1"/>
        </a:solidFill>
        <a:latin typeface="Calibri" charset="0"/>
        <a:ea typeface="MS PGothic" charset="-128"/>
        <a:cs typeface="+mn-cs"/>
      </a:defRPr>
    </a:lvl1pPr>
    <a:lvl2pPr marL="457200" algn="l" defTabSz="457200" rtl="0" eaLnBrk="0" fontAlgn="base" hangingPunct="0">
      <a:spcBef>
        <a:spcPct val="0"/>
      </a:spcBef>
      <a:spcAft>
        <a:spcPct val="0"/>
      </a:spcAft>
      <a:defRPr kern="1200">
        <a:solidFill>
          <a:schemeClr val="tx1"/>
        </a:solidFill>
        <a:latin typeface="Calibri" charset="0"/>
        <a:ea typeface="MS PGothic" charset="-128"/>
        <a:cs typeface="+mn-cs"/>
      </a:defRPr>
    </a:lvl2pPr>
    <a:lvl3pPr marL="914400" algn="l" defTabSz="457200" rtl="0" eaLnBrk="0" fontAlgn="base" hangingPunct="0">
      <a:spcBef>
        <a:spcPct val="0"/>
      </a:spcBef>
      <a:spcAft>
        <a:spcPct val="0"/>
      </a:spcAft>
      <a:defRPr kern="1200">
        <a:solidFill>
          <a:schemeClr val="tx1"/>
        </a:solidFill>
        <a:latin typeface="Calibri" charset="0"/>
        <a:ea typeface="MS PGothic" charset="-128"/>
        <a:cs typeface="+mn-cs"/>
      </a:defRPr>
    </a:lvl3pPr>
    <a:lvl4pPr marL="1371600" algn="l" defTabSz="457200" rtl="0" eaLnBrk="0" fontAlgn="base" hangingPunct="0">
      <a:spcBef>
        <a:spcPct val="0"/>
      </a:spcBef>
      <a:spcAft>
        <a:spcPct val="0"/>
      </a:spcAft>
      <a:defRPr kern="1200">
        <a:solidFill>
          <a:schemeClr val="tx1"/>
        </a:solidFill>
        <a:latin typeface="Calibri" charset="0"/>
        <a:ea typeface="MS PGothic" charset="-128"/>
        <a:cs typeface="+mn-cs"/>
      </a:defRPr>
    </a:lvl4pPr>
    <a:lvl5pPr marL="1828800" algn="l" defTabSz="457200" rtl="0" eaLnBrk="0" fontAlgn="base" hangingPunct="0">
      <a:spcBef>
        <a:spcPct val="0"/>
      </a:spcBef>
      <a:spcAft>
        <a:spcPct val="0"/>
      </a:spcAft>
      <a:defRPr kern="1200">
        <a:solidFill>
          <a:schemeClr val="tx1"/>
        </a:solidFill>
        <a:latin typeface="Calibri" charset="0"/>
        <a:ea typeface="MS PGothic" charset="-128"/>
        <a:cs typeface="+mn-cs"/>
      </a:defRPr>
    </a:lvl5pPr>
    <a:lvl6pPr marL="2286000" algn="l" defTabSz="914400" rtl="0" eaLnBrk="1" latinLnBrk="0" hangingPunct="1">
      <a:defRPr kern="1200">
        <a:solidFill>
          <a:schemeClr val="tx1"/>
        </a:solidFill>
        <a:latin typeface="Calibri" charset="0"/>
        <a:ea typeface="MS PGothic" charset="-128"/>
        <a:cs typeface="+mn-cs"/>
      </a:defRPr>
    </a:lvl6pPr>
    <a:lvl7pPr marL="2743200" algn="l" defTabSz="914400" rtl="0" eaLnBrk="1" latinLnBrk="0" hangingPunct="1">
      <a:defRPr kern="1200">
        <a:solidFill>
          <a:schemeClr val="tx1"/>
        </a:solidFill>
        <a:latin typeface="Calibri" charset="0"/>
        <a:ea typeface="MS PGothic" charset="-128"/>
        <a:cs typeface="+mn-cs"/>
      </a:defRPr>
    </a:lvl7pPr>
    <a:lvl8pPr marL="3200400" algn="l" defTabSz="914400" rtl="0" eaLnBrk="1" latinLnBrk="0" hangingPunct="1">
      <a:defRPr kern="1200">
        <a:solidFill>
          <a:schemeClr val="tx1"/>
        </a:solidFill>
        <a:latin typeface="Calibri" charset="0"/>
        <a:ea typeface="MS PGothic" charset="-128"/>
        <a:cs typeface="+mn-cs"/>
      </a:defRPr>
    </a:lvl8pPr>
    <a:lvl9pPr marL="3657600" algn="l" defTabSz="914400" rtl="0" eaLnBrk="1" latinLnBrk="0" hangingPunct="1">
      <a:defRPr kern="1200">
        <a:solidFill>
          <a:schemeClr val="tx1"/>
        </a:solidFill>
        <a:latin typeface="Calibri" charset="0"/>
        <a:ea typeface="MS PGothic" charset="-128"/>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guide id="3" orient="horz" pos="3853">
          <p15:clr>
            <a:srgbClr val="A4A3A4"/>
          </p15:clr>
        </p15:guide>
        <p15:guide id="4" pos="5759">
          <p15:clr>
            <a:srgbClr val="A4A3A4"/>
          </p15:clr>
        </p15:guide>
      </p15:sldGuideLst>
    </p:ext>
    <p:ext uri="{2D200454-40CA-4A62-9FC3-DE9A4176ACB9}">
      <p15:notesGuideLst xmlns="" xmlns:p15="http://schemas.microsoft.com/office/powerpoint/2012/main">
        <p15:guide id="1" orient="horz" pos="3219">
          <p15:clr>
            <a:srgbClr val="A4A3A4"/>
          </p15:clr>
        </p15:guide>
        <p15:guide id="2" pos="214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opulaire Joannes" initials="PJ" lastIdx="12"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rnWhat="notes"/>
  <p:showPr showNarration="1">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0F3657"/>
    <a:srgbClr val="EB5C4E"/>
    <a:srgbClr val="457A8C"/>
    <a:srgbClr val="1BB7D5"/>
    <a:srgbClr val="E22567"/>
    <a:srgbClr val="C9205A"/>
    <a:srgbClr val="17A8C4"/>
    <a:srgbClr val="3399FF"/>
    <a:srgbClr val="CE0048"/>
    <a:srgbClr val="369DA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Style moyen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16DA210-FB5B-4158-B5E0-FEB733F419BA}" styleName="Style clair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9D7B26C5-4107-4FEC-AEDC-1716B250A1EF}" styleName="Style clair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D27102A9-8310-4765-A935-A1911B00CA55}" styleName="Style léger 1 - Accentuation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0E3FDE45-AF77-4B5C-9715-49D594BDF05E}" styleName="Style léger 1 - Accentuation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C083E6E3-FA7D-4D7B-A595-EF9225AFEA82}" styleName="Style léger 1 - Accentuation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5A111915-BE36-4E01-A7E5-04B1672EAD32}" styleName="Style léger 2 - Accentuation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7E9639D4-E3E2-4D34-9284-5A2195B3D0D7}" styleName="Style clair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481" autoAdjust="0"/>
    <p:restoredTop sz="71814" autoAdjust="0"/>
  </p:normalViewPr>
  <p:slideViewPr>
    <p:cSldViewPr snapToGrid="0" snapToObjects="1">
      <p:cViewPr varScale="1">
        <p:scale>
          <a:sx n="134" d="100"/>
          <a:sy n="134" d="100"/>
        </p:scale>
        <p:origin x="-1336" y="-104"/>
      </p:cViewPr>
      <p:guideLst>
        <p:guide orient="horz" pos="2160"/>
        <p:guide orient="horz" pos="3853"/>
        <p:guide pos="2880"/>
        <p:guide pos="5759"/>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314" d="100"/>
        <a:sy n="314" d="100"/>
      </p:scale>
      <p:origin x="0" y="3720"/>
    </p:cViewPr>
  </p:sorterViewPr>
  <p:notesViewPr>
    <p:cSldViewPr snapToGrid="0" snapToObjects="1">
      <p:cViewPr>
        <p:scale>
          <a:sx n="108" d="100"/>
          <a:sy n="108" d="100"/>
        </p:scale>
        <p:origin x="-3808" y="-832"/>
      </p:cViewPr>
      <p:guideLst>
        <p:guide orient="horz" pos="3219"/>
        <p:guide pos="2144"/>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20" Type="http://schemas.openxmlformats.org/officeDocument/2006/relationships/commentAuthors" Target="commentAuthors.xml"/><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slide" Target="slides/slide13.xml"/><Relationship Id="rId17" Type="http://schemas.openxmlformats.org/officeDocument/2006/relationships/notesMaster" Target="notesMasters/notesMaster1.xml"/><Relationship Id="rId18" Type="http://schemas.openxmlformats.org/officeDocument/2006/relationships/handoutMaster" Target="handoutMasters/handoutMaster1.xml"/><Relationship Id="rId19" Type="http://schemas.openxmlformats.org/officeDocument/2006/relationships/printerSettings" Target="printerSettings/printerSettings1.bin"/><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slideMaster" Target="slideMasters/slideMaster1.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51163" cy="498475"/>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56038" y="0"/>
            <a:ext cx="2951162" cy="498475"/>
          </a:xfrm>
          <a:prstGeom prst="rect">
            <a:avLst/>
          </a:prstGeom>
        </p:spPr>
        <p:txBody>
          <a:bodyPr vert="horz" lIns="91440" tIns="45720" rIns="91440" bIns="45720" rtlCol="0"/>
          <a:lstStyle>
            <a:lvl1pPr algn="r">
              <a:defRPr sz="1200"/>
            </a:lvl1pPr>
          </a:lstStyle>
          <a:p>
            <a:fld id="{05F53E0F-AECD-7748-A001-0EFAF28ED6BC}" type="datetimeFigureOut">
              <a:rPr lang="fr-FR" smtClean="0"/>
              <a:t>6/09/21</a:t>
            </a:fld>
            <a:endParaRPr lang="fr-FR"/>
          </a:p>
        </p:txBody>
      </p:sp>
      <p:sp>
        <p:nvSpPr>
          <p:cNvPr id="4" name="Espace réservé du pied de page 3"/>
          <p:cNvSpPr>
            <a:spLocks noGrp="1"/>
          </p:cNvSpPr>
          <p:nvPr>
            <p:ph type="ftr" sz="quarter" idx="2"/>
          </p:nvPr>
        </p:nvSpPr>
        <p:spPr>
          <a:xfrm>
            <a:off x="0" y="9442450"/>
            <a:ext cx="2951163" cy="498475"/>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56038" y="9442450"/>
            <a:ext cx="2951162" cy="498475"/>
          </a:xfrm>
          <a:prstGeom prst="rect">
            <a:avLst/>
          </a:prstGeom>
        </p:spPr>
        <p:txBody>
          <a:bodyPr vert="horz" lIns="91440" tIns="45720" rIns="91440" bIns="45720" rtlCol="0" anchor="b"/>
          <a:lstStyle>
            <a:lvl1pPr algn="r">
              <a:defRPr sz="1200"/>
            </a:lvl1pPr>
          </a:lstStyle>
          <a:p>
            <a:fld id="{84627FEB-333C-7B4F-B188-49A31EE09ACD}" type="slidenum">
              <a:rPr lang="fr-FR" smtClean="0"/>
              <a:t>‹#›</a:t>
            </a:fld>
            <a:endParaRPr lang="fr-FR"/>
          </a:p>
        </p:txBody>
      </p:sp>
    </p:spTree>
    <p:extLst>
      <p:ext uri="{BB962C8B-B14F-4D97-AF65-F5344CB8AC3E}">
        <p14:creationId xmlns:p14="http://schemas.microsoft.com/office/powerpoint/2010/main" val="865832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51163" cy="498475"/>
          </a:xfrm>
          <a:prstGeom prst="rect">
            <a:avLst/>
          </a:prstGeom>
        </p:spPr>
        <p:txBody>
          <a:bodyPr vert="horz" lIns="91458" tIns="45729" rIns="91458" bIns="45729" rtlCol="0"/>
          <a:lstStyle>
            <a:lvl1pPr algn="l">
              <a:defRPr sz="1200">
                <a:latin typeface="Calibri" panose="020F0502020204030204" pitchFamily="34" charset="0"/>
                <a:ea typeface="MS PGothic" panose="020B0600070205080204" pitchFamily="34" charset="-128"/>
              </a:defRPr>
            </a:lvl1pPr>
          </a:lstStyle>
          <a:p>
            <a:pPr>
              <a:defRPr/>
            </a:pPr>
            <a:endParaRPr lang="en-GB"/>
          </a:p>
        </p:txBody>
      </p:sp>
      <p:sp>
        <p:nvSpPr>
          <p:cNvPr id="3" name="Date Placeholder 2"/>
          <p:cNvSpPr>
            <a:spLocks noGrp="1"/>
          </p:cNvSpPr>
          <p:nvPr>
            <p:ph type="dt" idx="1"/>
          </p:nvPr>
        </p:nvSpPr>
        <p:spPr>
          <a:xfrm>
            <a:off x="3856038" y="0"/>
            <a:ext cx="2951162" cy="498475"/>
          </a:xfrm>
          <a:prstGeom prst="rect">
            <a:avLst/>
          </a:prstGeom>
        </p:spPr>
        <p:txBody>
          <a:bodyPr vert="horz" lIns="91458" tIns="45729" rIns="91458" bIns="45729" rtlCol="0"/>
          <a:lstStyle>
            <a:lvl1pPr algn="r">
              <a:defRPr sz="1200">
                <a:latin typeface="Calibri" panose="020F0502020204030204" pitchFamily="34" charset="0"/>
                <a:ea typeface="MS PGothic" panose="020B0600070205080204" pitchFamily="34" charset="-128"/>
              </a:defRPr>
            </a:lvl1pPr>
          </a:lstStyle>
          <a:p>
            <a:pPr>
              <a:defRPr/>
            </a:pPr>
            <a:fld id="{AB812A8C-F89B-5549-B53E-42772BDAF6E0}" type="datetimeFigureOut">
              <a:rPr lang="en-GB"/>
              <a:pPr>
                <a:defRPr/>
              </a:pPr>
              <a:t>6/09/21</a:t>
            </a:fld>
            <a:endParaRPr lang="en-GB"/>
          </a:p>
        </p:txBody>
      </p:sp>
      <p:sp>
        <p:nvSpPr>
          <p:cNvPr id="4" name="Slide Image Placeholder 3"/>
          <p:cNvSpPr>
            <a:spLocks noGrp="1" noRot="1" noChangeAspect="1"/>
          </p:cNvSpPr>
          <p:nvPr>
            <p:ph type="sldImg" idx="2"/>
          </p:nvPr>
        </p:nvSpPr>
        <p:spPr>
          <a:xfrm>
            <a:off x="1168400" y="1243013"/>
            <a:ext cx="4471988" cy="3354387"/>
          </a:xfrm>
          <a:prstGeom prst="rect">
            <a:avLst/>
          </a:prstGeom>
          <a:noFill/>
          <a:ln w="12700">
            <a:solidFill>
              <a:prstClr val="black"/>
            </a:solidFill>
          </a:ln>
        </p:spPr>
        <p:txBody>
          <a:bodyPr vert="horz" lIns="91458" tIns="45729" rIns="91458" bIns="45729" rtlCol="0" anchor="ctr"/>
          <a:lstStyle/>
          <a:p>
            <a:pPr lvl="0"/>
            <a:endParaRPr lang="en-GB" noProof="0"/>
          </a:p>
        </p:txBody>
      </p:sp>
      <p:sp>
        <p:nvSpPr>
          <p:cNvPr id="5" name="Notes Placeholder 4"/>
          <p:cNvSpPr>
            <a:spLocks noGrp="1"/>
          </p:cNvSpPr>
          <p:nvPr>
            <p:ph type="body" sz="quarter" idx="3"/>
          </p:nvPr>
        </p:nvSpPr>
        <p:spPr>
          <a:xfrm>
            <a:off x="681038" y="4783138"/>
            <a:ext cx="5446712" cy="3914775"/>
          </a:xfrm>
          <a:prstGeom prst="rect">
            <a:avLst/>
          </a:prstGeom>
        </p:spPr>
        <p:txBody>
          <a:bodyPr vert="horz" lIns="91458" tIns="45729" rIns="91458" bIns="45729" rtlCol="0"/>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6" name="Footer Placeholder 5"/>
          <p:cNvSpPr>
            <a:spLocks noGrp="1"/>
          </p:cNvSpPr>
          <p:nvPr>
            <p:ph type="ftr" sz="quarter" idx="4"/>
          </p:nvPr>
        </p:nvSpPr>
        <p:spPr>
          <a:xfrm>
            <a:off x="0" y="9442450"/>
            <a:ext cx="2951163" cy="498475"/>
          </a:xfrm>
          <a:prstGeom prst="rect">
            <a:avLst/>
          </a:prstGeom>
        </p:spPr>
        <p:txBody>
          <a:bodyPr vert="horz" lIns="91458" tIns="45729" rIns="91458" bIns="45729" rtlCol="0" anchor="b"/>
          <a:lstStyle>
            <a:lvl1pPr algn="l">
              <a:defRPr sz="1200">
                <a:latin typeface="Calibri" panose="020F0502020204030204" pitchFamily="34" charset="0"/>
                <a:ea typeface="MS PGothic" panose="020B0600070205080204" pitchFamily="34" charset="-128"/>
              </a:defRPr>
            </a:lvl1pPr>
          </a:lstStyle>
          <a:p>
            <a:pPr>
              <a:defRPr/>
            </a:pPr>
            <a:endParaRPr lang="en-GB"/>
          </a:p>
        </p:txBody>
      </p:sp>
      <p:sp>
        <p:nvSpPr>
          <p:cNvPr id="7" name="Slide Number Placeholder 6"/>
          <p:cNvSpPr>
            <a:spLocks noGrp="1"/>
          </p:cNvSpPr>
          <p:nvPr>
            <p:ph type="sldNum" sz="quarter" idx="5"/>
          </p:nvPr>
        </p:nvSpPr>
        <p:spPr>
          <a:xfrm>
            <a:off x="3856038" y="9442450"/>
            <a:ext cx="2951162" cy="498475"/>
          </a:xfrm>
          <a:prstGeom prst="rect">
            <a:avLst/>
          </a:prstGeom>
        </p:spPr>
        <p:txBody>
          <a:bodyPr vert="horz" lIns="91458" tIns="45729" rIns="91458" bIns="45729" rtlCol="0" anchor="b"/>
          <a:lstStyle>
            <a:lvl1pPr algn="r">
              <a:defRPr sz="1200">
                <a:latin typeface="Calibri" panose="020F0502020204030204" pitchFamily="34" charset="0"/>
                <a:ea typeface="MS PGothic" panose="020B0600070205080204" pitchFamily="34" charset="-128"/>
              </a:defRPr>
            </a:lvl1pPr>
          </a:lstStyle>
          <a:p>
            <a:pPr>
              <a:defRPr/>
            </a:pPr>
            <a:fld id="{67FB5AD9-BBE2-814A-8701-E814EB4461D2}" type="slidenum">
              <a:rPr lang="en-GB"/>
              <a:pPr>
                <a:defRPr/>
              </a:pPr>
              <a:t>‹#›</a:t>
            </a:fld>
            <a:endParaRPr lang="en-GB"/>
          </a:p>
        </p:txBody>
      </p:sp>
    </p:spTree>
    <p:extLst>
      <p:ext uri="{BB962C8B-B14F-4D97-AF65-F5344CB8AC3E}">
        <p14:creationId xmlns:p14="http://schemas.microsoft.com/office/powerpoint/2010/main" val="2042505035"/>
      </p:ext>
    </p:extLst>
  </p:cSld>
  <p:clrMap bg1="lt1" tx1="dk1" bg2="lt2" tx2="dk2" accent1="accent1" accent2="accent2" accent3="accent3" accent4="accent4" accent5="accent5" accent6="accent6" hlink="hlink" folHlink="folHlink"/>
  <p:notesStyle>
    <a:lvl1pPr algn="l" rtl="0" eaLnBrk="0" fontAlgn="base" hangingPunct="0">
      <a:lnSpc>
        <a:spcPct val="100000"/>
      </a:lnSpc>
      <a:spcBef>
        <a:spcPts val="0"/>
      </a:spcBef>
      <a:spcAft>
        <a:spcPct val="0"/>
      </a:spcAft>
      <a:defRPr sz="1000" kern="1200">
        <a:solidFill>
          <a:schemeClr val="tx1"/>
        </a:solidFill>
        <a:latin typeface="+mn-lt"/>
        <a:ea typeface="+mn-ea"/>
        <a:cs typeface="+mn-cs"/>
      </a:defRPr>
    </a:lvl1pPr>
    <a:lvl2pPr marL="457200" algn="l" rtl="0" eaLnBrk="0" fontAlgn="base" hangingPunct="0">
      <a:lnSpc>
        <a:spcPct val="100000"/>
      </a:lnSpc>
      <a:spcBef>
        <a:spcPts val="0"/>
      </a:spcBef>
      <a:spcAft>
        <a:spcPct val="0"/>
      </a:spcAft>
      <a:defRPr sz="1000" kern="1200">
        <a:solidFill>
          <a:schemeClr val="tx1"/>
        </a:solidFill>
        <a:latin typeface="+mn-lt"/>
        <a:ea typeface="+mn-ea"/>
        <a:cs typeface="+mn-cs"/>
      </a:defRPr>
    </a:lvl2pPr>
    <a:lvl3pPr marL="914400" algn="l" rtl="0" eaLnBrk="0" fontAlgn="base" hangingPunct="0">
      <a:lnSpc>
        <a:spcPct val="100000"/>
      </a:lnSpc>
      <a:spcBef>
        <a:spcPts val="0"/>
      </a:spcBef>
      <a:spcAft>
        <a:spcPct val="0"/>
      </a:spcAft>
      <a:defRPr sz="1000" kern="1200">
        <a:solidFill>
          <a:schemeClr val="tx1"/>
        </a:solidFill>
        <a:latin typeface="+mn-lt"/>
        <a:ea typeface="+mn-ea"/>
        <a:cs typeface="+mn-cs"/>
      </a:defRPr>
    </a:lvl3pPr>
    <a:lvl4pPr marL="1371600" algn="l" rtl="0" eaLnBrk="0" fontAlgn="base" hangingPunct="0">
      <a:lnSpc>
        <a:spcPct val="100000"/>
      </a:lnSpc>
      <a:spcBef>
        <a:spcPts val="0"/>
      </a:spcBef>
      <a:spcAft>
        <a:spcPct val="0"/>
      </a:spcAft>
      <a:defRPr sz="1000" kern="1200">
        <a:solidFill>
          <a:schemeClr val="tx1"/>
        </a:solidFill>
        <a:latin typeface="+mn-lt"/>
        <a:ea typeface="+mn-ea"/>
        <a:cs typeface="+mn-cs"/>
      </a:defRPr>
    </a:lvl4pPr>
    <a:lvl5pPr marL="1828800" algn="l" rtl="0" eaLnBrk="0" fontAlgn="base" hangingPunct="0">
      <a:lnSpc>
        <a:spcPct val="100000"/>
      </a:lnSpc>
      <a:spcBef>
        <a:spcPts val="0"/>
      </a:spcBef>
      <a:spcAft>
        <a:spcPct val="0"/>
      </a:spcAft>
      <a:defRPr sz="10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 Id="rId3" Type="http://schemas.openxmlformats.org/officeDocument/2006/relationships/hyperlink" Target="mailto:verdacht@safeonweb.be" TargetMode="Externa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nl-BE" noProof="0" dirty="0"/>
              <a:t>Hallo en welkom</a:t>
            </a:r>
            <a:r>
              <a:rPr lang="nl-BE" baseline="0" noProof="0" dirty="0"/>
              <a:t> allemaal</a:t>
            </a:r>
            <a:r>
              <a:rPr lang="nl-BE" baseline="0" noProof="0"/>
              <a:t>! </a:t>
            </a:r>
            <a:endParaRPr lang="nl-BE" baseline="0" noProof="0" dirty="0"/>
          </a:p>
        </p:txBody>
      </p:sp>
      <p:sp>
        <p:nvSpPr>
          <p:cNvPr id="4" name="Espace réservé du numéro de diapositive 3"/>
          <p:cNvSpPr>
            <a:spLocks noGrp="1"/>
          </p:cNvSpPr>
          <p:nvPr>
            <p:ph type="sldNum" sz="quarter" idx="10"/>
          </p:nvPr>
        </p:nvSpPr>
        <p:spPr/>
        <p:txBody>
          <a:bodyPr/>
          <a:lstStyle/>
          <a:p>
            <a:pPr>
              <a:defRPr/>
            </a:pPr>
            <a:fld id="{67FB5AD9-BBE2-814A-8701-E814EB4461D2}" type="slidenum">
              <a:rPr lang="en-GB" smtClean="0"/>
              <a:pPr>
                <a:defRPr/>
              </a:pPr>
              <a:t>1</a:t>
            </a:fld>
            <a:endParaRPr lang="en-GB"/>
          </a:p>
        </p:txBody>
      </p:sp>
    </p:spTree>
    <p:extLst>
      <p:ext uri="{BB962C8B-B14F-4D97-AF65-F5344CB8AC3E}">
        <p14:creationId xmlns:p14="http://schemas.microsoft.com/office/powerpoint/2010/main" val="27968063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nl-BE" b="1" noProof="0" dirty="0">
                <a:effectLst/>
              </a:rPr>
              <a:t>Neem</a:t>
            </a:r>
            <a:r>
              <a:rPr lang="nl-BE" b="1" baseline="0" noProof="0" dirty="0">
                <a:effectLst/>
              </a:rPr>
              <a:t> de juiste reflexen aan bij </a:t>
            </a:r>
            <a:r>
              <a:rPr lang="nl-BE" b="1" noProof="0" dirty="0" err="1">
                <a:effectLst/>
              </a:rPr>
              <a:t>phishing</a:t>
            </a:r>
            <a:endParaRPr lang="nl-BE" b="1" noProof="0" dirty="0">
              <a:effectLst/>
            </a:endParaRPr>
          </a:p>
          <a:p>
            <a:pPr marL="171450" indent="-171450">
              <a:buFont typeface="Arial"/>
              <a:buChar char="•"/>
            </a:pPr>
            <a:r>
              <a:rPr lang="nl-BE" b="1" noProof="0" dirty="0">
                <a:effectLst/>
              </a:rPr>
              <a:t>Beantwoord</a:t>
            </a:r>
            <a:r>
              <a:rPr lang="nl-BE" b="1" baseline="0" noProof="0" dirty="0">
                <a:effectLst/>
              </a:rPr>
              <a:t> </a:t>
            </a:r>
            <a:r>
              <a:rPr lang="nl-BE" b="0" baseline="0" noProof="0" dirty="0">
                <a:effectLst/>
              </a:rPr>
              <a:t>de </a:t>
            </a:r>
            <a:r>
              <a:rPr lang="nl-BE" noProof="0" dirty="0">
                <a:effectLst/>
              </a:rPr>
              <a:t>e-mail </a:t>
            </a:r>
            <a:r>
              <a:rPr lang="nl-BE" b="1" noProof="0" dirty="0">
                <a:effectLst/>
              </a:rPr>
              <a:t>niet</a:t>
            </a:r>
            <a:r>
              <a:rPr lang="nl-BE" noProof="0" dirty="0">
                <a:effectLst/>
              </a:rPr>
              <a:t>!</a:t>
            </a:r>
          </a:p>
          <a:p>
            <a:pPr marL="171450" indent="-171450">
              <a:buFont typeface="Arial"/>
              <a:buChar char="•"/>
            </a:pPr>
            <a:r>
              <a:rPr lang="nl-BE" noProof="0" dirty="0">
                <a:effectLst/>
              </a:rPr>
              <a:t>Controleer de correctheid van het </a:t>
            </a:r>
            <a:r>
              <a:rPr lang="nl-BE" b="1" noProof="0" dirty="0">
                <a:effectLst/>
              </a:rPr>
              <a:t>adres van de verzender</a:t>
            </a:r>
            <a:r>
              <a:rPr lang="nl-BE" noProof="0" dirty="0">
                <a:effectLst/>
              </a:rPr>
              <a:t>: </a:t>
            </a:r>
            <a:r>
              <a:rPr lang="nl-BE" sz="1200" kern="1200" dirty="0">
                <a:solidFill>
                  <a:schemeClr val="tx1"/>
                </a:solidFill>
                <a:effectLst/>
                <a:latin typeface="+mn-lt"/>
                <a:ea typeface="+mn-ea"/>
                <a:cs typeface="+mn-cs"/>
              </a:rPr>
              <a:t>Hover over de afzender zodat het volledige e-mailadres zichtbaar wordt. De 2 laatste woorden achter @ en voor de eerste enkele ‘/’ geven het het domein van het bedrijf weer.  Controleer of dit overeenstemt met het officiële domein van dit bedrijf.</a:t>
            </a:r>
          </a:p>
          <a:p>
            <a:pPr marL="171450" indent="-171450">
              <a:buFont typeface="Arial"/>
              <a:buChar char="•"/>
            </a:pPr>
            <a:r>
              <a:rPr lang="nl-BE" noProof="0" dirty="0">
                <a:effectLst/>
              </a:rPr>
              <a:t>Overloop de links om de </a:t>
            </a:r>
            <a:r>
              <a:rPr lang="nl-BE" b="1" noProof="0" dirty="0">
                <a:effectLst/>
              </a:rPr>
              <a:t>betrouwbaarheid</a:t>
            </a:r>
            <a:r>
              <a:rPr lang="nl-BE" b="1" baseline="0" noProof="0" dirty="0">
                <a:effectLst/>
              </a:rPr>
              <a:t> ervan na te gaan</a:t>
            </a:r>
            <a:r>
              <a:rPr lang="nl-BE" b="0" baseline="0" noProof="0" dirty="0">
                <a:effectLst/>
              </a:rPr>
              <a:t>: </a:t>
            </a:r>
            <a:r>
              <a:rPr lang="nl-BE" sz="1200" kern="1200" dirty="0">
                <a:solidFill>
                  <a:schemeClr val="tx1"/>
                </a:solidFill>
                <a:effectLst/>
                <a:latin typeface="+mn-lt"/>
                <a:ea typeface="+mn-ea"/>
                <a:cs typeface="+mn-cs"/>
              </a:rPr>
              <a:t>Hover over de link zodat het webadres dat erachter zit zichtbaar wordt. De 2 laatste woorden voor de eerste, enkelvoudig slash geven het domein van het bedrijf weer. Controleer of dit overeenstemt met het officiële domein van dit bedrijf.</a:t>
            </a:r>
            <a:endParaRPr lang="nl-BE" noProof="0" dirty="0">
              <a:effectLst/>
            </a:endParaRPr>
          </a:p>
          <a:p>
            <a:pPr marL="171450" indent="-171450">
              <a:buFont typeface="Arial"/>
              <a:buChar char="•"/>
            </a:pPr>
            <a:r>
              <a:rPr lang="nl-BE" noProof="0" dirty="0">
                <a:effectLst/>
              </a:rPr>
              <a:t>Wantrouw</a:t>
            </a:r>
            <a:r>
              <a:rPr lang="nl-BE" baseline="0" noProof="0" dirty="0">
                <a:effectLst/>
              </a:rPr>
              <a:t> </a:t>
            </a:r>
            <a:r>
              <a:rPr lang="nl-BE" b="1" baseline="0" noProof="0" dirty="0">
                <a:effectLst/>
              </a:rPr>
              <a:t>bijlages, </a:t>
            </a:r>
            <a:r>
              <a:rPr lang="nl-BE" b="0" baseline="0" noProof="0" dirty="0">
                <a:effectLst/>
              </a:rPr>
              <a:t>bestanden en afbeeldingen</a:t>
            </a:r>
            <a:r>
              <a:rPr lang="nl-BE" noProof="0" dirty="0">
                <a:effectLst/>
              </a:rPr>
              <a:t>.</a:t>
            </a:r>
          </a:p>
          <a:p>
            <a:pPr marL="171450" indent="-171450">
              <a:buFont typeface="Arial"/>
              <a:buChar char="•"/>
            </a:pPr>
            <a:r>
              <a:rPr lang="nl-BE" noProof="0" dirty="0">
                <a:effectLst/>
              </a:rPr>
              <a:t>Doe </a:t>
            </a:r>
            <a:r>
              <a:rPr lang="nl-BE" b="1" noProof="0" dirty="0">
                <a:effectLst/>
              </a:rPr>
              <a:t>geen</a:t>
            </a:r>
            <a:r>
              <a:rPr lang="nl-BE" b="1" baseline="0" noProof="0" dirty="0">
                <a:effectLst/>
              </a:rPr>
              <a:t> transacties </a:t>
            </a:r>
            <a:r>
              <a:rPr lang="nl-BE" noProof="0" dirty="0">
                <a:effectLst/>
              </a:rPr>
              <a:t>via een onbekend systeem of een ander dan gebruikelijk betalingssysteem, of via een gewijzigd rekeningnummer (check!).</a:t>
            </a:r>
          </a:p>
        </p:txBody>
      </p:sp>
      <p:sp>
        <p:nvSpPr>
          <p:cNvPr id="4" name="Espace réservé du numéro de diapositive 3"/>
          <p:cNvSpPr>
            <a:spLocks noGrp="1"/>
          </p:cNvSpPr>
          <p:nvPr>
            <p:ph type="sldNum" sz="quarter" idx="10"/>
          </p:nvPr>
        </p:nvSpPr>
        <p:spPr/>
        <p:txBody>
          <a:bodyPr/>
          <a:lstStyle/>
          <a:p>
            <a:pPr>
              <a:defRPr/>
            </a:pPr>
            <a:fld id="{67FB5AD9-BBE2-814A-8701-E814EB4461D2}" type="slidenum">
              <a:rPr lang="en-GB" smtClean="0"/>
              <a:pPr>
                <a:defRPr/>
              </a:pPr>
              <a:t>10</a:t>
            </a:fld>
            <a:endParaRPr lang="en-GB"/>
          </a:p>
        </p:txBody>
      </p:sp>
    </p:spTree>
    <p:extLst>
      <p:ext uri="{BB962C8B-B14F-4D97-AF65-F5344CB8AC3E}">
        <p14:creationId xmlns:p14="http://schemas.microsoft.com/office/powerpoint/2010/main" val="31886786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nl-BE" b="1" noProof="0" dirty="0"/>
              <a:t>Reageer bij een </a:t>
            </a:r>
            <a:r>
              <a:rPr lang="nl-BE" b="1" noProof="0" dirty="0" err="1"/>
              <a:t>phishing</a:t>
            </a:r>
            <a:r>
              <a:rPr lang="nl-BE" b="1" noProof="0" dirty="0"/>
              <a:t>-aanval</a:t>
            </a:r>
          </a:p>
          <a:p>
            <a:pPr marL="171450" indent="-171450">
              <a:buFont typeface="Arial"/>
              <a:buChar char="•"/>
            </a:pPr>
            <a:r>
              <a:rPr lang="nl-BE" noProof="0" dirty="0"/>
              <a:t>Contacteer </a:t>
            </a:r>
            <a:r>
              <a:rPr lang="nl-BE" b="1" noProof="0" dirty="0"/>
              <a:t>via een ander kanaal </a:t>
            </a:r>
            <a:r>
              <a:rPr lang="nl-BE" b="0" noProof="0" dirty="0"/>
              <a:t>de</a:t>
            </a:r>
            <a:r>
              <a:rPr lang="nl-BE" b="0" baseline="0" noProof="0" dirty="0"/>
              <a:t> persoon of organisatie</a:t>
            </a:r>
            <a:r>
              <a:rPr lang="nl-BE" noProof="0" dirty="0"/>
              <a:t>.</a:t>
            </a:r>
          </a:p>
          <a:p>
            <a:pPr marL="171450" indent="-171450">
              <a:buFont typeface="Arial"/>
              <a:buChar char="•"/>
            </a:pPr>
            <a:r>
              <a:rPr lang="nl-BE" noProof="0" dirty="0"/>
              <a:t>Waarschuw</a:t>
            </a:r>
            <a:r>
              <a:rPr lang="nl-BE" baseline="0" noProof="0" dirty="0"/>
              <a:t> de </a:t>
            </a:r>
            <a:r>
              <a:rPr lang="nl-BE" b="1" baseline="0" noProof="0" dirty="0"/>
              <a:t>verantwoordelijke </a:t>
            </a:r>
            <a:r>
              <a:rPr lang="nl-BE" b="0" baseline="0" noProof="0" dirty="0"/>
              <a:t>binnen je onderneming</a:t>
            </a:r>
            <a:r>
              <a:rPr lang="nl-BE" noProof="0" dirty="0"/>
              <a:t>.</a:t>
            </a:r>
          </a:p>
          <a:p>
            <a:pPr marL="171450" indent="-171450">
              <a:buFont typeface="Arial"/>
              <a:buChar char="•"/>
            </a:pPr>
            <a:r>
              <a:rPr lang="nl-BE" noProof="0" dirty="0"/>
              <a:t>Wijzig je professionele en privé</a:t>
            </a:r>
            <a:r>
              <a:rPr lang="nl-BE" b="1" noProof="0" dirty="0"/>
              <a:t>wachtwoorden</a:t>
            </a:r>
            <a:r>
              <a:rPr lang="nl-BE" noProof="0" dirty="0"/>
              <a:t>.</a:t>
            </a:r>
          </a:p>
          <a:p>
            <a:pPr marL="171450" indent="-171450">
              <a:buFont typeface="Arial"/>
              <a:buChar char="•"/>
            </a:pPr>
            <a:r>
              <a:rPr lang="nl-BE" noProof="0" dirty="0"/>
              <a:t>Bewaar je </a:t>
            </a:r>
            <a:r>
              <a:rPr lang="nl-BE" b="1" noProof="0" dirty="0"/>
              <a:t>gegevens</a:t>
            </a:r>
            <a:r>
              <a:rPr lang="nl-BE" b="1" baseline="0" noProof="0" dirty="0"/>
              <a:t> op een veilige plek </a:t>
            </a:r>
            <a:r>
              <a:rPr lang="nl-BE" noProof="0" dirty="0"/>
              <a:t>en maak een back-up.</a:t>
            </a:r>
          </a:p>
          <a:p>
            <a:pPr marL="171450" indent="-171450">
              <a:buFont typeface="Arial"/>
              <a:buChar char="•"/>
            </a:pPr>
            <a:r>
              <a:rPr lang="nl-BE" noProof="0" dirty="0"/>
              <a:t>Voer een </a:t>
            </a:r>
            <a:r>
              <a:rPr lang="nl-BE" b="1" noProof="0" dirty="0"/>
              <a:t>antiviruscontrole</a:t>
            </a:r>
            <a:r>
              <a:rPr lang="nl-BE" noProof="0" dirty="0"/>
              <a:t> uit</a:t>
            </a:r>
            <a:r>
              <a:rPr lang="nl-BE" baseline="0" noProof="0" dirty="0"/>
              <a:t> op je computer</a:t>
            </a:r>
            <a:r>
              <a:rPr lang="nl-BE" noProof="0" dirty="0"/>
              <a:t>.</a:t>
            </a:r>
          </a:p>
          <a:p>
            <a:endParaRPr lang="nl-BE" noProof="0" dirty="0"/>
          </a:p>
        </p:txBody>
      </p:sp>
      <p:sp>
        <p:nvSpPr>
          <p:cNvPr id="4" name="Espace réservé du numéro de diapositive 3"/>
          <p:cNvSpPr>
            <a:spLocks noGrp="1"/>
          </p:cNvSpPr>
          <p:nvPr>
            <p:ph type="sldNum" sz="quarter" idx="10"/>
          </p:nvPr>
        </p:nvSpPr>
        <p:spPr/>
        <p:txBody>
          <a:bodyPr/>
          <a:lstStyle/>
          <a:p>
            <a:pPr>
              <a:defRPr/>
            </a:pPr>
            <a:fld id="{67FB5AD9-BBE2-814A-8701-E814EB4461D2}" type="slidenum">
              <a:rPr lang="en-GB" smtClean="0"/>
              <a:pPr>
                <a:defRPr/>
              </a:pPr>
              <a:t>11</a:t>
            </a:fld>
            <a:endParaRPr lang="en-GB"/>
          </a:p>
        </p:txBody>
      </p:sp>
    </p:spTree>
    <p:extLst>
      <p:ext uri="{BB962C8B-B14F-4D97-AF65-F5344CB8AC3E}">
        <p14:creationId xmlns:p14="http://schemas.microsoft.com/office/powerpoint/2010/main" val="31886786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lvl="0"/>
            <a:r>
              <a:rPr lang="nl-BE" kern="1200" noProof="0" dirty="0">
                <a:solidFill>
                  <a:schemeClr val="tx1"/>
                </a:solidFill>
                <a:effectLst/>
                <a:latin typeface="+mn-lt"/>
                <a:ea typeface="+mn-ea"/>
                <a:cs typeface="+mn-cs"/>
              </a:rPr>
              <a:t>Wat is jouw</a:t>
            </a:r>
            <a:r>
              <a:rPr lang="nl-BE" kern="1200" baseline="0" noProof="0" dirty="0">
                <a:solidFill>
                  <a:schemeClr val="tx1"/>
                </a:solidFill>
                <a:effectLst/>
                <a:latin typeface="+mn-lt"/>
                <a:ea typeface="+mn-ea"/>
                <a:cs typeface="+mn-cs"/>
              </a:rPr>
              <a:t> mening</a:t>
            </a:r>
            <a:r>
              <a:rPr lang="nl-BE" kern="1200" noProof="0" dirty="0">
                <a:solidFill>
                  <a:schemeClr val="tx1"/>
                </a:solidFill>
                <a:effectLst/>
                <a:latin typeface="+mn-lt"/>
                <a:ea typeface="+mn-ea"/>
                <a:cs typeface="+mn-cs"/>
              </a:rPr>
              <a:t>?</a:t>
            </a:r>
          </a:p>
          <a:p>
            <a:pPr lvl="0"/>
            <a:r>
              <a:rPr lang="nl-BE" kern="1200" noProof="0" dirty="0">
                <a:solidFill>
                  <a:schemeClr val="tx1"/>
                </a:solidFill>
                <a:effectLst/>
                <a:latin typeface="+mn-lt"/>
                <a:ea typeface="+mn-ea"/>
                <a:cs typeface="+mn-cs"/>
              </a:rPr>
              <a:t>Heb je </a:t>
            </a:r>
            <a:r>
              <a:rPr lang="nl-BE" kern="1200" baseline="0" noProof="0" dirty="0">
                <a:solidFill>
                  <a:schemeClr val="tx1"/>
                </a:solidFill>
                <a:effectLst/>
                <a:latin typeface="+mn-lt"/>
                <a:ea typeface="+mn-ea"/>
                <a:cs typeface="+mn-cs"/>
              </a:rPr>
              <a:t>opmerkingen</a:t>
            </a:r>
            <a:r>
              <a:rPr lang="nl-BE" kern="1200" noProof="0" dirty="0">
                <a:solidFill>
                  <a:schemeClr val="tx1"/>
                </a:solidFill>
                <a:effectLst/>
                <a:latin typeface="+mn-lt"/>
                <a:ea typeface="+mn-ea"/>
                <a:cs typeface="+mn-cs"/>
              </a:rPr>
              <a:t>?</a:t>
            </a:r>
          </a:p>
          <a:p>
            <a:pPr lvl="0"/>
            <a:r>
              <a:rPr lang="nl-BE" kern="1200" noProof="0" dirty="0">
                <a:solidFill>
                  <a:schemeClr val="tx1"/>
                </a:solidFill>
                <a:effectLst/>
                <a:latin typeface="+mn-lt"/>
                <a:ea typeface="+mn-ea"/>
                <a:cs typeface="+mn-cs"/>
              </a:rPr>
              <a:t>Wat heb je </a:t>
            </a:r>
            <a:r>
              <a:rPr lang="nl-BE" kern="1200" baseline="0" noProof="0" dirty="0">
                <a:solidFill>
                  <a:schemeClr val="tx1"/>
                </a:solidFill>
                <a:effectLst/>
                <a:latin typeface="+mn-lt"/>
                <a:ea typeface="+mn-ea"/>
                <a:cs typeface="+mn-cs"/>
              </a:rPr>
              <a:t>onthouden</a:t>
            </a:r>
            <a:r>
              <a:rPr lang="nl-BE" kern="1200" noProof="0" dirty="0">
                <a:solidFill>
                  <a:schemeClr val="tx1"/>
                </a:solidFill>
                <a:effectLst/>
                <a:latin typeface="+mn-lt"/>
                <a:ea typeface="+mn-ea"/>
                <a:cs typeface="+mn-cs"/>
              </a:rPr>
              <a:t>?</a:t>
            </a:r>
          </a:p>
          <a:p>
            <a:pPr lvl="0"/>
            <a:r>
              <a:rPr lang="nl-BE" kern="1200" noProof="0" dirty="0">
                <a:solidFill>
                  <a:schemeClr val="tx1"/>
                </a:solidFill>
                <a:effectLst/>
                <a:latin typeface="+mn-lt"/>
                <a:ea typeface="+mn-ea"/>
                <a:cs typeface="+mn-cs"/>
              </a:rPr>
              <a:t>Wat zal de eerste actie zijn die je onderneemt na deze presentatie?</a:t>
            </a:r>
          </a:p>
          <a:p>
            <a:endParaRPr lang="nl-BE" b="0" kern="1200" noProof="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defRPr/>
            </a:pPr>
            <a:fld id="{67FB5AD9-BBE2-814A-8701-E814EB4461D2}" type="slidenum">
              <a:rPr lang="en-GB" smtClean="0"/>
              <a:pPr>
                <a:defRPr/>
              </a:pPr>
              <a:t>12</a:t>
            </a:fld>
            <a:endParaRPr lang="en-GB"/>
          </a:p>
        </p:txBody>
      </p:sp>
    </p:spTree>
    <p:extLst>
      <p:ext uri="{BB962C8B-B14F-4D97-AF65-F5344CB8AC3E}">
        <p14:creationId xmlns:p14="http://schemas.microsoft.com/office/powerpoint/2010/main" val="3500429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nl-BE" noProof="0" dirty="0">
                <a:latin typeface="Calibri"/>
                <a:cs typeface="Calibri"/>
              </a:rPr>
              <a:t>Bedankt voor je aandacht</a:t>
            </a:r>
            <a:r>
              <a:rPr lang="nl-BE" baseline="0" noProof="0" dirty="0">
                <a:latin typeface="Calibri"/>
                <a:cs typeface="Calibri"/>
              </a:rPr>
              <a:t>!</a:t>
            </a:r>
          </a:p>
        </p:txBody>
      </p:sp>
      <p:sp>
        <p:nvSpPr>
          <p:cNvPr id="4" name="Espace réservé du numéro de diapositive 3"/>
          <p:cNvSpPr>
            <a:spLocks noGrp="1"/>
          </p:cNvSpPr>
          <p:nvPr>
            <p:ph type="sldNum" sz="quarter" idx="10"/>
          </p:nvPr>
        </p:nvSpPr>
        <p:spPr/>
        <p:txBody>
          <a:bodyPr/>
          <a:lstStyle/>
          <a:p>
            <a:pPr>
              <a:defRPr/>
            </a:pPr>
            <a:fld id="{67FB5AD9-BBE2-814A-8701-E814EB4461D2}" type="slidenum">
              <a:rPr lang="en-GB" smtClean="0">
                <a:solidFill>
                  <a:prstClr val="black"/>
                </a:solidFill>
              </a:rPr>
              <a:pPr>
                <a:defRPr/>
              </a:pPr>
              <a:t>13</a:t>
            </a:fld>
            <a:endParaRPr lang="en-GB">
              <a:solidFill>
                <a:prstClr val="black"/>
              </a:solidFill>
            </a:endParaRPr>
          </a:p>
        </p:txBody>
      </p:sp>
    </p:spTree>
    <p:extLst>
      <p:ext uri="{BB962C8B-B14F-4D97-AF65-F5344CB8AC3E}">
        <p14:creationId xmlns:p14="http://schemas.microsoft.com/office/powerpoint/2010/main" val="20300607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nl-BE" noProof="0" dirty="0"/>
              <a:t>Het klassieke </a:t>
            </a:r>
            <a:r>
              <a:rPr lang="nl-BE" noProof="0" dirty="0" err="1"/>
              <a:t>phishing</a:t>
            </a:r>
            <a:r>
              <a:rPr lang="nl-BE" noProof="0" dirty="0"/>
              <a:t>-scenario </a:t>
            </a:r>
            <a:r>
              <a:rPr lang="nl-BE" noProof="0"/>
              <a:t>bij</a:t>
            </a:r>
            <a:r>
              <a:rPr lang="nl-BE" baseline="0" noProof="0"/>
              <a:t> kmo’s</a:t>
            </a:r>
            <a:r>
              <a:rPr lang="nl-BE" noProof="0" dirty="0"/>
              <a:t>.</a:t>
            </a:r>
          </a:p>
        </p:txBody>
      </p:sp>
      <p:sp>
        <p:nvSpPr>
          <p:cNvPr id="4" name="Espace réservé du numéro de diapositive 3"/>
          <p:cNvSpPr>
            <a:spLocks noGrp="1"/>
          </p:cNvSpPr>
          <p:nvPr>
            <p:ph type="sldNum" sz="quarter" idx="10"/>
          </p:nvPr>
        </p:nvSpPr>
        <p:spPr/>
        <p:txBody>
          <a:bodyPr/>
          <a:lstStyle/>
          <a:p>
            <a:pPr>
              <a:defRPr/>
            </a:pPr>
            <a:fld id="{67FB5AD9-BBE2-814A-8701-E814EB4461D2}" type="slidenum">
              <a:rPr lang="en-GB" smtClean="0"/>
              <a:pPr>
                <a:defRPr/>
              </a:pPr>
              <a:t>2</a:t>
            </a:fld>
            <a:endParaRPr lang="en-GB"/>
          </a:p>
        </p:txBody>
      </p:sp>
    </p:spTree>
    <p:extLst>
      <p:ext uri="{BB962C8B-B14F-4D97-AF65-F5344CB8AC3E}">
        <p14:creationId xmlns:p14="http://schemas.microsoft.com/office/powerpoint/2010/main" val="25594973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nl-BE" noProof="0" dirty="0"/>
              <a:t>De case van de Universiteit van Maastricht (bron: FOX IT – NCC Groep) toont aan dat hackers tijd hebben, grondig te werk gaan, onder de radar kunnen blijven.  </a:t>
            </a:r>
            <a:endParaRPr lang="nl-BE" noProof="0" dirty="0" smtClean="0"/>
          </a:p>
          <a:p>
            <a:endParaRPr lang="nl-BE" dirty="0"/>
          </a:p>
          <a:p>
            <a:r>
              <a:rPr lang="nl-BE" noProof="0" dirty="0" smtClean="0"/>
              <a:t>Het </a:t>
            </a:r>
            <a:r>
              <a:rPr lang="nl-BE" noProof="0" dirty="0"/>
              <a:t>incident leidde tot volgende aanbevelingen van de betrokken veiligheidsconsulenten</a:t>
            </a:r>
            <a:r>
              <a:rPr lang="nl-BE" noProof="0" dirty="0" smtClean="0"/>
              <a:t>:</a:t>
            </a:r>
            <a:endParaRPr lang="nl-BE" noProof="0" dirty="0"/>
          </a:p>
          <a:p>
            <a:pPr marL="171450" indent="-171450">
              <a:buFont typeface="Arial"/>
              <a:buChar char="•"/>
            </a:pPr>
            <a:r>
              <a:rPr lang="nl-BE" noProof="0" dirty="0"/>
              <a:t>Verbeter processen omtrent </a:t>
            </a:r>
            <a:r>
              <a:rPr lang="nl-BE" noProof="0" dirty="0" err="1"/>
              <a:t>vulnerability</a:t>
            </a:r>
            <a:r>
              <a:rPr lang="nl-BE" noProof="0" dirty="0"/>
              <a:t> &amp; patch management</a:t>
            </a:r>
          </a:p>
          <a:p>
            <a:pPr marL="171450" indent="-171450">
              <a:buFont typeface="Arial"/>
              <a:buChar char="•"/>
            </a:pPr>
            <a:r>
              <a:rPr lang="nl-BE" noProof="0" dirty="0"/>
              <a:t>Breng meer segmentatie aan binnen de netwerk architectuur en gebruikersrechten</a:t>
            </a:r>
          </a:p>
          <a:p>
            <a:pPr marL="171450" indent="-171450">
              <a:buFont typeface="Arial"/>
              <a:buChar char="•"/>
            </a:pPr>
            <a:r>
              <a:rPr lang="nl-BE" noProof="0" dirty="0"/>
              <a:t>Implementeer of verbeter netwerk- en logmonitoring</a:t>
            </a:r>
          </a:p>
          <a:p>
            <a:pPr marL="171450" indent="-171450">
              <a:buFont typeface="Arial"/>
              <a:buChar char="•"/>
            </a:pPr>
            <a:r>
              <a:rPr lang="nl-BE" noProof="0" dirty="0"/>
              <a:t>Oefen planmatig met verschillende crisis scenario’s en verbeter de opgestelde plannen waar nodig</a:t>
            </a:r>
          </a:p>
        </p:txBody>
      </p:sp>
      <p:sp>
        <p:nvSpPr>
          <p:cNvPr id="4" name="Espace réservé du numéro de diapositive 3"/>
          <p:cNvSpPr>
            <a:spLocks noGrp="1"/>
          </p:cNvSpPr>
          <p:nvPr>
            <p:ph type="sldNum" sz="quarter" idx="10"/>
          </p:nvPr>
        </p:nvSpPr>
        <p:spPr/>
        <p:txBody>
          <a:bodyPr/>
          <a:lstStyle/>
          <a:p>
            <a:pPr>
              <a:defRPr/>
            </a:pPr>
            <a:fld id="{67FB5AD9-BBE2-814A-8701-E814EB4461D2}" type="slidenum">
              <a:rPr lang="en-GB" smtClean="0"/>
              <a:pPr>
                <a:defRPr/>
              </a:pPr>
              <a:t>3</a:t>
            </a:fld>
            <a:endParaRPr lang="en-GB"/>
          </a:p>
        </p:txBody>
      </p:sp>
    </p:spTree>
    <p:extLst>
      <p:ext uri="{BB962C8B-B14F-4D97-AF65-F5344CB8AC3E}">
        <p14:creationId xmlns:p14="http://schemas.microsoft.com/office/powerpoint/2010/main" val="30199820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nl-BE" noProof="0" dirty="0"/>
              <a:t>Bron: VRT Nieuws (Januari 2020)</a:t>
            </a:r>
          </a:p>
        </p:txBody>
      </p:sp>
      <p:sp>
        <p:nvSpPr>
          <p:cNvPr id="4" name="Espace réservé du numéro de diapositive 3"/>
          <p:cNvSpPr>
            <a:spLocks noGrp="1"/>
          </p:cNvSpPr>
          <p:nvPr>
            <p:ph type="sldNum" sz="quarter" idx="10"/>
          </p:nvPr>
        </p:nvSpPr>
        <p:spPr/>
        <p:txBody>
          <a:bodyPr/>
          <a:lstStyle/>
          <a:p>
            <a:pPr>
              <a:defRPr/>
            </a:pPr>
            <a:fld id="{67FB5AD9-BBE2-814A-8701-E814EB4461D2}" type="slidenum">
              <a:rPr lang="en-GB" smtClean="0"/>
              <a:pPr>
                <a:defRPr/>
              </a:pPr>
              <a:t>4</a:t>
            </a:fld>
            <a:endParaRPr lang="en-GB"/>
          </a:p>
        </p:txBody>
      </p:sp>
    </p:spTree>
    <p:extLst>
      <p:ext uri="{BB962C8B-B14F-4D97-AF65-F5344CB8AC3E}">
        <p14:creationId xmlns:p14="http://schemas.microsoft.com/office/powerpoint/2010/main" val="32524996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nl-BE" b="1" kern="1200" noProof="0" dirty="0">
                <a:solidFill>
                  <a:schemeClr val="tx1"/>
                </a:solidFill>
                <a:effectLst/>
                <a:latin typeface="+mn-lt"/>
                <a:ea typeface="+mn-ea"/>
                <a:cs typeface="+mn-cs"/>
              </a:rPr>
              <a:t>Opgepast: </a:t>
            </a:r>
            <a:r>
              <a:rPr lang="nl-BE" b="1" kern="1200" noProof="0" dirty="0" err="1">
                <a:solidFill>
                  <a:schemeClr val="tx1"/>
                </a:solidFill>
                <a:effectLst/>
                <a:latin typeface="+mn-lt"/>
                <a:ea typeface="+mn-ea"/>
                <a:cs typeface="+mn-cs"/>
              </a:rPr>
              <a:t>phishing</a:t>
            </a:r>
            <a:r>
              <a:rPr lang="nl-BE" b="1" kern="1200" noProof="0" dirty="0">
                <a:solidFill>
                  <a:schemeClr val="tx1"/>
                </a:solidFill>
                <a:effectLst/>
                <a:latin typeface="+mn-lt"/>
                <a:ea typeface="+mn-ea"/>
                <a:cs typeface="+mn-cs"/>
              </a:rPr>
              <a:t>!</a:t>
            </a:r>
          </a:p>
          <a:p>
            <a:r>
              <a:rPr lang="nl-BE" b="0" kern="1200" noProof="0" dirty="0">
                <a:solidFill>
                  <a:schemeClr val="tx1"/>
                </a:solidFill>
                <a:effectLst/>
                <a:latin typeface="+mn-lt"/>
                <a:ea typeface="+mn-ea"/>
                <a:cs typeface="+mn-cs"/>
              </a:rPr>
              <a:t>Een persoon met slechte bedoelingen wil informatie te pakken krijgen.</a:t>
            </a:r>
          </a:p>
          <a:p>
            <a:endParaRPr lang="nl-BE" b="0" kern="1200" noProof="0" dirty="0">
              <a:solidFill>
                <a:schemeClr val="tx1"/>
              </a:solidFill>
              <a:effectLst/>
              <a:latin typeface="+mn-lt"/>
              <a:ea typeface="+mn-ea"/>
              <a:cs typeface="+mn-cs"/>
            </a:endParaRPr>
          </a:p>
          <a:p>
            <a:r>
              <a:rPr lang="nl-BE" b="0" kern="1200" noProof="0" dirty="0">
                <a:solidFill>
                  <a:schemeClr val="tx1"/>
                </a:solidFill>
                <a:effectLst/>
                <a:latin typeface="+mn-lt"/>
                <a:ea typeface="+mn-ea"/>
                <a:cs typeface="+mn-cs"/>
              </a:rPr>
              <a:t>In je professionele </a:t>
            </a:r>
            <a:r>
              <a:rPr lang="nl-BE" b="0" kern="1200" noProof="0" dirty="0" err="1">
                <a:solidFill>
                  <a:schemeClr val="tx1"/>
                </a:solidFill>
                <a:effectLst/>
                <a:latin typeface="+mn-lt"/>
                <a:ea typeface="+mn-ea"/>
                <a:cs typeface="+mn-cs"/>
              </a:rPr>
              <a:t>inbox</a:t>
            </a:r>
            <a:r>
              <a:rPr lang="nl-BE" b="0" kern="1200" noProof="0" dirty="0">
                <a:solidFill>
                  <a:schemeClr val="tx1"/>
                </a:solidFill>
                <a:effectLst/>
                <a:latin typeface="+mn-lt"/>
                <a:ea typeface="+mn-ea"/>
                <a:cs typeface="+mn-cs"/>
              </a:rPr>
              <a:t>, je vertrouwelijke dossiers, je online-accounts, ... Vaak stopt het niet daar en gaat men ook aan de haal met heel wat informatie van je profiel op de sociale netwerken en doet</a:t>
            </a:r>
            <a:r>
              <a:rPr lang="nl-BE" b="0" kern="1200" baseline="0" noProof="0" dirty="0">
                <a:solidFill>
                  <a:schemeClr val="tx1"/>
                </a:solidFill>
                <a:effectLst/>
                <a:latin typeface="+mn-lt"/>
                <a:ea typeface="+mn-ea"/>
                <a:cs typeface="+mn-cs"/>
              </a:rPr>
              <a:t> men aankopen op je favoriete sites</a:t>
            </a:r>
            <a:r>
              <a:rPr lang="nl-BE" b="0" kern="1200" noProof="0" dirty="0">
                <a:solidFill>
                  <a:schemeClr val="tx1"/>
                </a:solidFill>
                <a:effectLst/>
                <a:latin typeface="+mn-lt"/>
                <a:ea typeface="+mn-ea"/>
                <a:cs typeface="+mn-cs"/>
              </a:rPr>
              <a:t>.</a:t>
            </a:r>
          </a:p>
        </p:txBody>
      </p:sp>
      <p:sp>
        <p:nvSpPr>
          <p:cNvPr id="4" name="Espace réservé du numéro de diapositive 3"/>
          <p:cNvSpPr>
            <a:spLocks noGrp="1"/>
          </p:cNvSpPr>
          <p:nvPr>
            <p:ph type="sldNum" sz="quarter" idx="10"/>
          </p:nvPr>
        </p:nvSpPr>
        <p:spPr/>
        <p:txBody>
          <a:bodyPr/>
          <a:lstStyle/>
          <a:p>
            <a:pPr>
              <a:defRPr/>
            </a:pPr>
            <a:fld id="{67FB5AD9-BBE2-814A-8701-E814EB4461D2}" type="slidenum">
              <a:rPr lang="en-GB" smtClean="0"/>
              <a:pPr>
                <a:defRPr/>
              </a:pPr>
              <a:t>5</a:t>
            </a:fld>
            <a:endParaRPr lang="en-GB"/>
          </a:p>
        </p:txBody>
      </p:sp>
    </p:spTree>
    <p:extLst>
      <p:ext uri="{BB962C8B-B14F-4D97-AF65-F5344CB8AC3E}">
        <p14:creationId xmlns:p14="http://schemas.microsoft.com/office/powerpoint/2010/main" val="3500429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a:xfrm>
            <a:off x="681038" y="4783138"/>
            <a:ext cx="5446712" cy="5157787"/>
          </a:xfrm>
        </p:spPr>
        <p:txBody>
          <a:bodyPr/>
          <a:lstStyle/>
          <a:p>
            <a:r>
              <a:rPr lang="nl-BE" noProof="0" dirty="0" err="1"/>
              <a:t>Phishing</a:t>
            </a:r>
            <a:r>
              <a:rPr lang="nl-BE" noProof="0" dirty="0"/>
              <a:t>, afgeleid van het Engelse woord</a:t>
            </a:r>
            <a:r>
              <a:rPr lang="nl-BE" baseline="0" noProof="0" dirty="0"/>
              <a:t> voor </a:t>
            </a:r>
            <a:r>
              <a:rPr lang="nl-BE" b="1" noProof="0" dirty="0"/>
              <a:t>hengelen</a:t>
            </a:r>
            <a:r>
              <a:rPr lang="nl-BE" noProof="0" dirty="0"/>
              <a:t>, is een frauduleuze techniek waarbij </a:t>
            </a:r>
            <a:r>
              <a:rPr lang="nl-BE" b="1" noProof="0" dirty="0"/>
              <a:t>de</a:t>
            </a:r>
            <a:r>
              <a:rPr lang="nl-BE" b="1" baseline="0" noProof="0" dirty="0"/>
              <a:t> identiteit van een persoon of instelling wordt gestolen</a:t>
            </a:r>
            <a:r>
              <a:rPr lang="nl-BE" b="1" noProof="0" dirty="0"/>
              <a:t>.</a:t>
            </a:r>
          </a:p>
          <a:p>
            <a:endParaRPr lang="nl-BE" noProof="0" dirty="0"/>
          </a:p>
          <a:p>
            <a:r>
              <a:rPr lang="nl-BE" noProof="0" dirty="0"/>
              <a:t>De fraudeur doet het slachtoffer geloven dat hij of zij zich</a:t>
            </a:r>
            <a:r>
              <a:rPr lang="nl-BE" baseline="0" noProof="0" dirty="0"/>
              <a:t> tot een </a:t>
            </a:r>
            <a:r>
              <a:rPr lang="nl-BE" b="1" baseline="0" noProof="0" dirty="0"/>
              <a:t>betrouwenswaardige partij</a:t>
            </a:r>
            <a:r>
              <a:rPr lang="nl-BE" b="0" baseline="0" noProof="0" dirty="0"/>
              <a:t> richt – een bank, administratie, persoonlijke contactpersoon, … </a:t>
            </a:r>
            <a:r>
              <a:rPr lang="nl-BE" noProof="0" dirty="0"/>
              <a:t>— om </a:t>
            </a:r>
            <a:r>
              <a:rPr lang="nl-BE" b="1" noProof="0" dirty="0"/>
              <a:t>persoonlijke</a:t>
            </a:r>
            <a:r>
              <a:rPr lang="nl-BE" b="1" baseline="0" noProof="0" dirty="0"/>
              <a:t> of professionele informatie</a:t>
            </a:r>
            <a:r>
              <a:rPr lang="nl-BE" b="0" baseline="0" noProof="0" dirty="0"/>
              <a:t> los te krijgen.</a:t>
            </a:r>
            <a:r>
              <a:rPr lang="nl-BE" noProof="0" dirty="0"/>
              <a:t> </a:t>
            </a:r>
            <a:endParaRPr lang="nl-BE" b="1" noProof="0" dirty="0"/>
          </a:p>
          <a:p>
            <a:endParaRPr lang="nl-BE" noProof="0" dirty="0"/>
          </a:p>
          <a:p>
            <a:pPr marL="0" marR="0" indent="0" algn="l" defTabSz="914400" rtl="0" eaLnBrk="0" fontAlgn="base" latinLnBrk="0" hangingPunct="0">
              <a:lnSpc>
                <a:spcPct val="100000"/>
              </a:lnSpc>
              <a:spcAft>
                <a:spcPct val="0"/>
              </a:spcAft>
              <a:buClrTx/>
              <a:buSzTx/>
              <a:buFontTx/>
              <a:buNone/>
              <a:tabLst/>
              <a:defRPr/>
            </a:pPr>
            <a:r>
              <a:rPr lang="nl-BE" noProof="0" dirty="0"/>
              <a:t>Meestal gebeurt dit via een </a:t>
            </a:r>
            <a:r>
              <a:rPr lang="nl-BE" b="1" baseline="0" noProof="0" dirty="0"/>
              <a:t>e-mail, maar ook via SMS (</a:t>
            </a:r>
            <a:r>
              <a:rPr lang="nl-BE" b="1" baseline="0" noProof="0" dirty="0" err="1"/>
              <a:t>Smishing</a:t>
            </a:r>
            <a:r>
              <a:rPr lang="nl-BE" b="1" baseline="0" noProof="0" dirty="0"/>
              <a:t>), WhatsApp, Messenger, …  Ook via telefoon (</a:t>
            </a:r>
            <a:r>
              <a:rPr lang="nl-BE" b="1" baseline="0" noProof="0" dirty="0" err="1"/>
              <a:t>Vishing</a:t>
            </a:r>
            <a:r>
              <a:rPr lang="nl-BE" b="1" baseline="0" noProof="0" dirty="0"/>
              <a:t>, V= </a:t>
            </a:r>
            <a:r>
              <a:rPr lang="nl-BE" b="1" baseline="0" noProof="0" dirty="0" err="1"/>
              <a:t>voice</a:t>
            </a:r>
            <a:r>
              <a:rPr lang="nl-BE" b="1" baseline="0" noProof="0" dirty="0"/>
              <a:t>)</a:t>
            </a:r>
            <a:endParaRPr lang="nl-BE" i="0" noProof="0" dirty="0"/>
          </a:p>
          <a:p>
            <a:endParaRPr lang="nl-BE" b="1" noProof="0" dirty="0"/>
          </a:p>
          <a:p>
            <a:r>
              <a:rPr lang="nl-BE" b="1" noProof="0" dirty="0"/>
              <a:t>De bedoeling?</a:t>
            </a:r>
            <a:r>
              <a:rPr lang="nl-BE" noProof="0" dirty="0"/>
              <a:t> </a:t>
            </a:r>
          </a:p>
          <a:p>
            <a:pPr marL="171450" indent="-171450">
              <a:buFont typeface="Arial"/>
              <a:buChar char="•"/>
            </a:pPr>
            <a:r>
              <a:rPr lang="nl-BE" noProof="0" dirty="0"/>
              <a:t>Het verzamelen</a:t>
            </a:r>
            <a:r>
              <a:rPr lang="nl-BE" baseline="0" noProof="0" dirty="0"/>
              <a:t> van </a:t>
            </a:r>
            <a:r>
              <a:rPr lang="nl-BE" b="1" baseline="0" noProof="0" dirty="0"/>
              <a:t>persoonlijke informatie </a:t>
            </a:r>
            <a:r>
              <a:rPr lang="nl-BE" noProof="0" dirty="0"/>
              <a:t>(ID, wachtwoord, kredietkaartnummer).</a:t>
            </a:r>
          </a:p>
          <a:p>
            <a:pPr marL="171450" indent="-171450">
              <a:buFont typeface="Arial"/>
              <a:buChar char="•"/>
            </a:pPr>
            <a:r>
              <a:rPr lang="nl-BE" noProof="0" dirty="0"/>
              <a:t>Toegang verkrijgen tot </a:t>
            </a:r>
            <a:r>
              <a:rPr lang="nl-BE" b="1" noProof="0" dirty="0"/>
              <a:t>gevoelige</a:t>
            </a:r>
            <a:r>
              <a:rPr lang="nl-BE" b="1" baseline="0" noProof="0" dirty="0"/>
              <a:t> gegevens </a:t>
            </a:r>
            <a:r>
              <a:rPr lang="nl-BE" b="0" baseline="0" noProof="0" dirty="0"/>
              <a:t>binnen de onderneming</a:t>
            </a:r>
            <a:r>
              <a:rPr lang="nl-BE" noProof="0" dirty="0"/>
              <a:t>.</a:t>
            </a:r>
          </a:p>
          <a:p>
            <a:pPr marL="171450" indent="-171450">
              <a:buFont typeface="Arial"/>
              <a:buChar char="•"/>
            </a:pPr>
            <a:r>
              <a:rPr lang="nl-BE" noProof="0" dirty="0"/>
              <a:t>Een </a:t>
            </a:r>
            <a:r>
              <a:rPr lang="nl-BE" b="1" noProof="0" dirty="0"/>
              <a:t>geldtransfer</a:t>
            </a:r>
            <a:r>
              <a:rPr lang="nl-BE" b="0" baseline="0" noProof="0" dirty="0"/>
              <a:t> verkrijgen.</a:t>
            </a:r>
          </a:p>
          <a:p>
            <a:pPr marL="171450" indent="-171450">
              <a:buFont typeface="Arial"/>
              <a:buChar char="•"/>
            </a:pPr>
            <a:r>
              <a:rPr lang="nl-BE" b="0" baseline="0" noProof="0" dirty="0"/>
              <a:t>Industriële </a:t>
            </a:r>
            <a:r>
              <a:rPr lang="nl-BE" b="1" baseline="0" noProof="0" dirty="0"/>
              <a:t>sabotage</a:t>
            </a:r>
            <a:r>
              <a:rPr lang="nl-BE" b="0" baseline="0" noProof="0" dirty="0"/>
              <a:t>.</a:t>
            </a:r>
            <a:endParaRPr lang="nl-BE" noProof="0" dirty="0"/>
          </a:p>
          <a:p>
            <a:pPr marL="171450" indent="-171450">
              <a:buFontTx/>
              <a:buChar char="-"/>
            </a:pPr>
            <a:endParaRPr lang="nl-BE" noProof="0" dirty="0"/>
          </a:p>
          <a:p>
            <a:r>
              <a:rPr lang="nl-BE" b="1" noProof="0" dirty="0"/>
              <a:t>Hoe?</a:t>
            </a:r>
          </a:p>
          <a:p>
            <a:pPr marL="171450" indent="-171450">
              <a:buFont typeface="Arial"/>
              <a:buChar char="•"/>
            </a:pPr>
            <a:r>
              <a:rPr lang="nl-BE" noProof="0" dirty="0"/>
              <a:t>Een </a:t>
            </a:r>
            <a:r>
              <a:rPr lang="nl-BE" b="1" noProof="0" dirty="0"/>
              <a:t>besmet</a:t>
            </a:r>
            <a:r>
              <a:rPr lang="nl-BE" b="1" baseline="0" noProof="0" dirty="0"/>
              <a:t>te bijlage </a:t>
            </a:r>
            <a:r>
              <a:rPr lang="nl-BE" b="0" baseline="0" noProof="0" dirty="0"/>
              <a:t>die een virus installeert</a:t>
            </a:r>
            <a:r>
              <a:rPr lang="nl-BE" noProof="0" dirty="0"/>
              <a:t>.</a:t>
            </a:r>
          </a:p>
          <a:p>
            <a:pPr marL="171450" indent="-171450">
              <a:buFont typeface="Arial"/>
              <a:buChar char="•"/>
            </a:pPr>
            <a:r>
              <a:rPr lang="nl-BE" noProof="0" dirty="0"/>
              <a:t>Een link die je doorstuurt naar een </a:t>
            </a:r>
            <a:r>
              <a:rPr lang="nl-BE" b="1" noProof="0" dirty="0"/>
              <a:t>valse</a:t>
            </a:r>
            <a:r>
              <a:rPr lang="nl-BE" b="1" baseline="0" noProof="0" dirty="0"/>
              <a:t> website</a:t>
            </a:r>
            <a:r>
              <a:rPr lang="nl-BE" noProof="0" dirty="0"/>
              <a:t>.</a:t>
            </a:r>
          </a:p>
          <a:p>
            <a:pPr marL="171450" indent="-171450">
              <a:buFont typeface="Arial"/>
              <a:buChar char="•"/>
            </a:pPr>
            <a:r>
              <a:rPr lang="nl-BE" noProof="0" dirty="0"/>
              <a:t>Een vals </a:t>
            </a:r>
            <a:r>
              <a:rPr lang="nl-BE" b="1" noProof="0" dirty="0"/>
              <a:t>betalingssysteem</a:t>
            </a:r>
            <a:r>
              <a:rPr lang="nl-BE" noProof="0" dirty="0"/>
              <a:t>.</a:t>
            </a:r>
          </a:p>
        </p:txBody>
      </p:sp>
      <p:sp>
        <p:nvSpPr>
          <p:cNvPr id="4" name="Espace réservé du numéro de diapositive 3"/>
          <p:cNvSpPr>
            <a:spLocks noGrp="1"/>
          </p:cNvSpPr>
          <p:nvPr>
            <p:ph type="sldNum" sz="quarter" idx="10"/>
          </p:nvPr>
        </p:nvSpPr>
        <p:spPr/>
        <p:txBody>
          <a:bodyPr/>
          <a:lstStyle/>
          <a:p>
            <a:pPr>
              <a:defRPr/>
            </a:pPr>
            <a:fld id="{67FB5AD9-BBE2-814A-8701-E814EB4461D2}" type="slidenum">
              <a:rPr lang="en-GB" smtClean="0"/>
              <a:pPr>
                <a:defRPr/>
              </a:pPr>
              <a:t>6</a:t>
            </a:fld>
            <a:endParaRPr lang="en-GB"/>
          </a:p>
        </p:txBody>
      </p:sp>
    </p:spTree>
    <p:extLst>
      <p:ext uri="{BB962C8B-B14F-4D97-AF65-F5344CB8AC3E}">
        <p14:creationId xmlns:p14="http://schemas.microsoft.com/office/powerpoint/2010/main" val="13737467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a:xfrm>
            <a:off x="681038" y="4783138"/>
            <a:ext cx="5446712" cy="5157787"/>
          </a:xfrm>
        </p:spPr>
        <p:txBody>
          <a:bodyPr/>
          <a:lstStyle/>
          <a:p>
            <a:r>
              <a:rPr lang="nl-BE" noProof="0" dirty="0"/>
              <a:t>Phishing vertegenwoordigt </a:t>
            </a:r>
            <a:r>
              <a:rPr lang="nl-BE" b="1" noProof="0" dirty="0"/>
              <a:t>91% van alle cyberaanvallen tegen bedrijven </a:t>
            </a:r>
            <a:r>
              <a:rPr lang="nl-BE" b="0" baseline="0" noProof="0" dirty="0"/>
              <a:t>(Cert – 2015)</a:t>
            </a:r>
            <a:endParaRPr lang="nl-BE" b="0" noProof="0" dirty="0"/>
          </a:p>
          <a:p>
            <a:endParaRPr lang="nl-BE" noProof="0" dirty="0"/>
          </a:p>
          <a:p>
            <a:r>
              <a:rPr lang="nl-BE" noProof="0" dirty="0"/>
              <a:t>Unizo (</a:t>
            </a:r>
            <a:r>
              <a:rPr lang="nl-BE" b="1" noProof="0" dirty="0"/>
              <a:t>Uni</a:t>
            </a:r>
            <a:r>
              <a:rPr lang="nl-BE" noProof="0" dirty="0"/>
              <a:t>e</a:t>
            </a:r>
            <a:r>
              <a:rPr lang="nl-BE" baseline="0" noProof="0" dirty="0"/>
              <a:t> </a:t>
            </a:r>
            <a:r>
              <a:rPr lang="nl-BE" b="1" baseline="0" noProof="0" dirty="0"/>
              <a:t>Z</a:t>
            </a:r>
            <a:r>
              <a:rPr lang="nl-BE" baseline="0" noProof="0" dirty="0"/>
              <a:t>elfstandige </a:t>
            </a:r>
            <a:r>
              <a:rPr lang="nl-BE" b="1" baseline="0" noProof="0" dirty="0"/>
              <a:t>O</a:t>
            </a:r>
            <a:r>
              <a:rPr lang="nl-BE" baseline="0" noProof="0" dirty="0"/>
              <a:t>ndernemers in Flanders) stelde in 2018 dat 1 Belgische onderneming op 5 al slachtoffer was van dit type van fraude.</a:t>
            </a:r>
          </a:p>
          <a:p>
            <a:endParaRPr lang="nl-BE" baseline="0" noProof="0" dirty="0"/>
          </a:p>
          <a:p>
            <a:pPr marL="0" marR="0" lvl="0" indent="0" algn="l" defTabSz="914400" rtl="0" eaLnBrk="0" fontAlgn="base" latinLnBrk="0" hangingPunct="0">
              <a:lnSpc>
                <a:spcPct val="100000"/>
              </a:lnSpc>
              <a:spcAft>
                <a:spcPct val="0"/>
              </a:spcAft>
              <a:buClrTx/>
              <a:buSzTx/>
              <a:buFontTx/>
              <a:buNone/>
              <a:tabLst/>
              <a:defRPr/>
            </a:pPr>
            <a:r>
              <a:rPr lang="nl-BE" baseline="0" noProof="0" dirty="0"/>
              <a:t>Aantal fraudegevallen en financiële verliezen in de financiële sector in België (bron: </a:t>
            </a:r>
            <a:r>
              <a:rPr lang="nl-BE" baseline="0" noProof="0" dirty="0" err="1"/>
              <a:t>Febelfin</a:t>
            </a:r>
            <a:r>
              <a:rPr lang="nl-BE" baseline="0" noProof="0" dirty="0"/>
              <a:t> – maart 2020</a:t>
            </a:r>
            <a:r>
              <a:rPr lang="nl-BE" baseline="0" noProof="0" dirty="0">
                <a:highlight>
                  <a:srgbClr val="FFFF00"/>
                </a:highlight>
              </a:rPr>
              <a:t>)</a:t>
            </a:r>
            <a:r>
              <a:rPr lang="nl-BE" baseline="0" noProof="0" dirty="0"/>
              <a:t>: het aantal geslaagde fraudegevallen via </a:t>
            </a:r>
            <a:r>
              <a:rPr lang="nl-BE" baseline="0" noProof="0" dirty="0" err="1"/>
              <a:t>phishing</a:t>
            </a:r>
            <a:r>
              <a:rPr lang="nl-BE" baseline="0" noProof="0" dirty="0"/>
              <a:t> is in 2019  (12.432) opnieuw sterk gestegen met 27,5% in vergelijking met 2018  (9.747).</a:t>
            </a:r>
            <a:r>
              <a:rPr lang="en-GB" kern="1200" dirty="0">
                <a:solidFill>
                  <a:schemeClr val="tx1"/>
                </a:solidFill>
                <a:effectLst/>
              </a:rPr>
              <a:t> De</a:t>
            </a:r>
            <a:r>
              <a:rPr lang="en-GB" kern="1200" baseline="0" dirty="0">
                <a:solidFill>
                  <a:schemeClr val="tx1"/>
                </a:solidFill>
                <a:effectLst/>
              </a:rPr>
              <a:t> </a:t>
            </a:r>
            <a:r>
              <a:rPr lang="en-GB" kern="1200" baseline="0" dirty="0" err="1">
                <a:solidFill>
                  <a:schemeClr val="tx1"/>
                </a:solidFill>
                <a:effectLst/>
              </a:rPr>
              <a:t>kost</a:t>
            </a:r>
            <a:r>
              <a:rPr lang="en-GB" kern="1200" baseline="0" dirty="0">
                <a:solidFill>
                  <a:schemeClr val="tx1"/>
                </a:solidFill>
                <a:effectLst/>
              </a:rPr>
              <a:t> van </a:t>
            </a:r>
            <a:r>
              <a:rPr lang="en-GB" kern="1200" baseline="0" dirty="0" err="1">
                <a:solidFill>
                  <a:schemeClr val="tx1"/>
                </a:solidFill>
                <a:effectLst/>
              </a:rPr>
              <a:t>deze</a:t>
            </a:r>
            <a:r>
              <a:rPr lang="en-GB" kern="1200" baseline="0" dirty="0">
                <a:solidFill>
                  <a:schemeClr val="tx1"/>
                </a:solidFill>
                <a:effectLst/>
              </a:rPr>
              <a:t> </a:t>
            </a:r>
            <a:r>
              <a:rPr lang="en-GB" kern="1200" baseline="0" dirty="0" err="1">
                <a:solidFill>
                  <a:schemeClr val="tx1"/>
                </a:solidFill>
                <a:effectLst/>
              </a:rPr>
              <a:t>fraudegevallen</a:t>
            </a:r>
            <a:r>
              <a:rPr lang="en-GB" kern="1200" baseline="0" dirty="0">
                <a:solidFill>
                  <a:schemeClr val="tx1"/>
                </a:solidFill>
                <a:effectLst/>
              </a:rPr>
              <a:t> </a:t>
            </a:r>
            <a:r>
              <a:rPr lang="en-GB" kern="1200" baseline="0" dirty="0" err="1">
                <a:solidFill>
                  <a:schemeClr val="tx1"/>
                </a:solidFill>
                <a:effectLst/>
              </a:rPr>
              <a:t>voor</a:t>
            </a:r>
            <a:r>
              <a:rPr lang="en-GB" kern="1200" baseline="0" dirty="0">
                <a:solidFill>
                  <a:schemeClr val="tx1"/>
                </a:solidFill>
                <a:effectLst/>
              </a:rPr>
              <a:t> de </a:t>
            </a:r>
            <a:r>
              <a:rPr lang="en-GB" kern="1200" baseline="0" dirty="0" err="1">
                <a:solidFill>
                  <a:schemeClr val="tx1"/>
                </a:solidFill>
                <a:effectLst/>
              </a:rPr>
              <a:t>Belgische</a:t>
            </a:r>
            <a:r>
              <a:rPr lang="en-GB" kern="1200" baseline="0" dirty="0">
                <a:solidFill>
                  <a:schemeClr val="tx1"/>
                </a:solidFill>
                <a:effectLst/>
              </a:rPr>
              <a:t> </a:t>
            </a:r>
            <a:r>
              <a:rPr lang="en-GB" kern="1200" baseline="0" dirty="0" err="1">
                <a:solidFill>
                  <a:schemeClr val="tx1"/>
                </a:solidFill>
                <a:effectLst/>
              </a:rPr>
              <a:t>financiële</a:t>
            </a:r>
            <a:r>
              <a:rPr lang="en-GB" kern="1200" baseline="0" dirty="0">
                <a:solidFill>
                  <a:schemeClr val="tx1"/>
                </a:solidFill>
                <a:effectLst/>
              </a:rPr>
              <a:t> </a:t>
            </a:r>
            <a:r>
              <a:rPr lang="en-GB" kern="1200" baseline="0" dirty="0" err="1">
                <a:solidFill>
                  <a:schemeClr val="tx1"/>
                </a:solidFill>
                <a:effectLst/>
              </a:rPr>
              <a:t>instellingen</a:t>
            </a:r>
            <a:r>
              <a:rPr lang="en-GB" kern="1200" baseline="0" dirty="0">
                <a:solidFill>
                  <a:schemeClr val="tx1"/>
                </a:solidFill>
                <a:effectLst/>
              </a:rPr>
              <a:t> </a:t>
            </a:r>
            <a:r>
              <a:rPr lang="en-GB" kern="1200" baseline="0" dirty="0" err="1">
                <a:solidFill>
                  <a:schemeClr val="tx1"/>
                </a:solidFill>
                <a:effectLst/>
              </a:rPr>
              <a:t>lijkt</a:t>
            </a:r>
            <a:r>
              <a:rPr lang="en-GB" kern="1200" baseline="0" dirty="0">
                <a:solidFill>
                  <a:schemeClr val="tx1"/>
                </a:solidFill>
                <a:effectLst/>
              </a:rPr>
              <a:t> </a:t>
            </a:r>
            <a:r>
              <a:rPr lang="en-GB" kern="1200" baseline="0" dirty="0" err="1">
                <a:solidFill>
                  <a:schemeClr val="tx1"/>
                </a:solidFill>
                <a:effectLst/>
              </a:rPr>
              <a:t>gestabiliseerd</a:t>
            </a:r>
            <a:r>
              <a:rPr lang="en-GB" kern="1200" baseline="0" dirty="0">
                <a:solidFill>
                  <a:schemeClr val="tx1"/>
                </a:solidFill>
                <a:effectLst/>
              </a:rPr>
              <a:t> in 2019 (7,5 MIO EUR) ten </a:t>
            </a:r>
            <a:r>
              <a:rPr lang="en-GB" kern="1200" baseline="0" dirty="0" err="1">
                <a:solidFill>
                  <a:schemeClr val="tx1"/>
                </a:solidFill>
                <a:effectLst/>
              </a:rPr>
              <a:t>opzichte</a:t>
            </a:r>
            <a:r>
              <a:rPr lang="en-GB" kern="1200" baseline="0" dirty="0">
                <a:solidFill>
                  <a:schemeClr val="tx1"/>
                </a:solidFill>
                <a:effectLst/>
              </a:rPr>
              <a:t> van 2018 (8 MIO EUR).  </a:t>
            </a:r>
            <a:r>
              <a:rPr lang="nl-NL" b="0" i="0" u="none" strike="noStrike" kern="1200" dirty="0">
                <a:solidFill>
                  <a:schemeClr val="tx1"/>
                </a:solidFill>
                <a:effectLst/>
              </a:rPr>
              <a:t>Een rekensom leert dat cybercriminelen in 2019 gemiddeld 604 euro per slachtoffer buit maakten. In veruit de meeste gevallen gaat het om kleine bedragen maar soms worden ook grote sommen buit gemaakt. </a:t>
            </a:r>
            <a:r>
              <a:rPr lang="en-GB" kern="1200" baseline="0" dirty="0" err="1">
                <a:solidFill>
                  <a:schemeClr val="tx1"/>
                </a:solidFill>
                <a:effectLst/>
              </a:rPr>
              <a:t>Helaas</a:t>
            </a:r>
            <a:r>
              <a:rPr lang="en-GB" kern="1200" baseline="0" dirty="0">
                <a:solidFill>
                  <a:schemeClr val="tx1"/>
                </a:solidFill>
                <a:effectLst/>
              </a:rPr>
              <a:t> </a:t>
            </a:r>
            <a:r>
              <a:rPr lang="en-GB" kern="1200" baseline="0" dirty="0" err="1">
                <a:solidFill>
                  <a:schemeClr val="tx1"/>
                </a:solidFill>
                <a:effectLst/>
              </a:rPr>
              <a:t>gaan</a:t>
            </a:r>
            <a:r>
              <a:rPr lang="en-GB" kern="1200" baseline="0" dirty="0">
                <a:solidFill>
                  <a:schemeClr val="tx1"/>
                </a:solidFill>
                <a:effectLst/>
              </a:rPr>
              <a:t> de </a:t>
            </a:r>
            <a:r>
              <a:rPr lang="en-GB" kern="1200" baseline="0" dirty="0" err="1">
                <a:solidFill>
                  <a:schemeClr val="tx1"/>
                </a:solidFill>
                <a:effectLst/>
              </a:rPr>
              <a:t>cijfers</a:t>
            </a:r>
            <a:r>
              <a:rPr lang="en-GB" kern="1200" baseline="0" dirty="0">
                <a:solidFill>
                  <a:schemeClr val="tx1"/>
                </a:solidFill>
                <a:effectLst/>
              </a:rPr>
              <a:t> begin 2020 (Covid-19) </a:t>
            </a:r>
            <a:r>
              <a:rPr lang="en-GB" kern="1200" baseline="0" dirty="0" err="1">
                <a:solidFill>
                  <a:schemeClr val="tx1"/>
                </a:solidFill>
                <a:effectLst/>
              </a:rPr>
              <a:t>opnieuw</a:t>
            </a:r>
            <a:r>
              <a:rPr lang="en-GB" kern="1200" baseline="0" dirty="0">
                <a:solidFill>
                  <a:schemeClr val="tx1"/>
                </a:solidFill>
                <a:effectLst/>
              </a:rPr>
              <a:t> </a:t>
            </a:r>
            <a:r>
              <a:rPr lang="en-GB" kern="1200" baseline="0" dirty="0" err="1">
                <a:solidFill>
                  <a:schemeClr val="tx1"/>
                </a:solidFill>
                <a:effectLst/>
              </a:rPr>
              <a:t>zeer</a:t>
            </a:r>
            <a:r>
              <a:rPr lang="en-GB" kern="1200" baseline="0" dirty="0">
                <a:solidFill>
                  <a:schemeClr val="tx1"/>
                </a:solidFill>
                <a:effectLst/>
              </a:rPr>
              <a:t> </a:t>
            </a:r>
            <a:r>
              <a:rPr lang="en-GB" kern="1200" baseline="0" dirty="0" err="1">
                <a:solidFill>
                  <a:schemeClr val="tx1"/>
                </a:solidFill>
                <a:effectLst/>
              </a:rPr>
              <a:t>sterk</a:t>
            </a:r>
            <a:r>
              <a:rPr lang="en-GB" kern="1200" baseline="0" dirty="0">
                <a:solidFill>
                  <a:schemeClr val="tx1"/>
                </a:solidFill>
                <a:effectLst/>
              </a:rPr>
              <a:t> de </a:t>
            </a:r>
            <a:r>
              <a:rPr lang="en-GB" kern="1200" baseline="0" dirty="0" err="1">
                <a:solidFill>
                  <a:schemeClr val="tx1"/>
                </a:solidFill>
                <a:effectLst/>
              </a:rPr>
              <a:t>hoogte</a:t>
            </a:r>
            <a:r>
              <a:rPr lang="en-GB" kern="1200" baseline="0" dirty="0">
                <a:solidFill>
                  <a:schemeClr val="tx1"/>
                </a:solidFill>
                <a:effectLst/>
              </a:rPr>
              <a:t> in.</a:t>
            </a:r>
            <a:endParaRPr lang="nl-BE" noProof="0" dirty="0"/>
          </a:p>
          <a:p>
            <a:endParaRPr lang="nl-BE" baseline="0" noProof="0" dirty="0"/>
          </a:p>
          <a:p>
            <a:r>
              <a:rPr lang="nl-NL" b="0" i="0" u="none" strike="noStrike" kern="1200" dirty="0">
                <a:solidFill>
                  <a:schemeClr val="tx1"/>
                </a:solidFill>
                <a:effectLst/>
              </a:rPr>
              <a:t>Dankzij de massale hulp van de Belgische bevolking kon het Centrum voor Cybersecurity Belgium (CCB) in 2018 gemiddeld </a:t>
            </a:r>
            <a:r>
              <a:rPr lang="nl-NL" b="1" i="0" u="none" strike="noStrike" kern="1200" dirty="0">
                <a:solidFill>
                  <a:schemeClr val="tx1"/>
                </a:solidFill>
                <a:effectLst/>
              </a:rPr>
              <a:t>4 frauduleuze websites per dag </a:t>
            </a:r>
            <a:r>
              <a:rPr lang="nl-NL" b="0" i="0" u="none" strike="noStrike" kern="1200" dirty="0">
                <a:solidFill>
                  <a:schemeClr val="tx1"/>
                </a:solidFill>
                <a:effectLst/>
              </a:rPr>
              <a:t>blokkeren. In totaal werden zo </a:t>
            </a:r>
            <a:r>
              <a:rPr lang="nl-NL" b="1" i="0" u="none" strike="noStrike" kern="1200" dirty="0">
                <a:solidFill>
                  <a:schemeClr val="tx1"/>
                </a:solidFill>
                <a:effectLst/>
              </a:rPr>
              <a:t>1478 valse websites geblokkeerd</a:t>
            </a:r>
            <a:r>
              <a:rPr lang="nl-NL" b="0" i="0" u="none" strike="noStrike" kern="1200" dirty="0">
                <a:solidFill>
                  <a:schemeClr val="tx1"/>
                </a:solidFill>
                <a:effectLst/>
              </a:rPr>
              <a:t>.</a:t>
            </a:r>
          </a:p>
          <a:p>
            <a:endParaRPr lang="nl-NL" b="0" i="0" u="none" strike="noStrike" kern="1200" dirty="0" smtClean="0">
              <a:solidFill>
                <a:schemeClr val="tx1"/>
              </a:solidFill>
              <a:effectLst/>
            </a:endParaRPr>
          </a:p>
          <a:p>
            <a:r>
              <a:rPr lang="nl-NL" b="0" i="0" u="none" strike="noStrike" kern="1200" dirty="0" smtClean="0">
                <a:solidFill>
                  <a:schemeClr val="tx1"/>
                </a:solidFill>
                <a:effectLst/>
              </a:rPr>
              <a:t>In </a:t>
            </a:r>
            <a:r>
              <a:rPr lang="nl-NL" b="0" i="0" u="none" strike="noStrike" kern="1200" dirty="0">
                <a:solidFill>
                  <a:schemeClr val="tx1"/>
                </a:solidFill>
                <a:effectLst/>
              </a:rPr>
              <a:t>2018 stuurde de Belgische bevolking </a:t>
            </a:r>
            <a:r>
              <a:rPr lang="nl-NL" b="1" i="0" u="none" strike="noStrike" kern="1200" dirty="0">
                <a:solidFill>
                  <a:schemeClr val="tx1"/>
                </a:solidFill>
                <a:effectLst/>
              </a:rPr>
              <a:t>648.522 mails</a:t>
            </a:r>
            <a:r>
              <a:rPr lang="nl-NL" b="0" i="0" u="none" strike="noStrike" kern="1200" dirty="0">
                <a:solidFill>
                  <a:schemeClr val="tx1"/>
                </a:solidFill>
                <a:effectLst/>
              </a:rPr>
              <a:t> door naar </a:t>
            </a:r>
            <a:r>
              <a:rPr lang="nl-NL" b="0" i="0" u="none" strike="noStrike" kern="1200" dirty="0">
                <a:solidFill>
                  <a:schemeClr val="tx1"/>
                </a:solidFill>
                <a:effectLst/>
                <a:hlinkClick r:id="rId3"/>
              </a:rPr>
              <a:t>verdacht@safeonweb.be</a:t>
            </a:r>
            <a:r>
              <a:rPr lang="nl-NL" b="0" i="0" u="none" strike="noStrike" kern="1200" dirty="0">
                <a:solidFill>
                  <a:schemeClr val="tx1"/>
                </a:solidFill>
                <a:effectLst/>
              </a:rPr>
              <a:t>. De doorgestuurde mails worden automatisch gescand door onze software, die de naam </a:t>
            </a:r>
            <a:r>
              <a:rPr lang="nl-NL" b="0" i="0" u="none" strike="noStrike" kern="1200" dirty="0" err="1">
                <a:solidFill>
                  <a:schemeClr val="tx1"/>
                </a:solidFill>
                <a:effectLst/>
              </a:rPr>
              <a:t>BeFish</a:t>
            </a:r>
            <a:r>
              <a:rPr lang="nl-NL" b="0" i="0" u="none" strike="noStrike" kern="1200" dirty="0">
                <a:solidFill>
                  <a:schemeClr val="tx1"/>
                </a:solidFill>
                <a:effectLst/>
              </a:rPr>
              <a:t> kreeg. In een eerste fase worden de berichten met URL’s geïdentificeerd. Daarna detecteert de anti-virustechnologie verdachte links in deze mails, die worden doorgestuurd naar </a:t>
            </a:r>
            <a:r>
              <a:rPr lang="nl-NL" b="0" i="1" u="none" strike="noStrike" kern="1200" dirty="0">
                <a:solidFill>
                  <a:schemeClr val="tx1"/>
                </a:solidFill>
                <a:effectLst/>
              </a:rPr>
              <a:t>EU Phishing </a:t>
            </a:r>
            <a:r>
              <a:rPr lang="nl-NL" b="0" i="1" u="none" strike="noStrike" kern="1200" dirty="0" err="1">
                <a:solidFill>
                  <a:schemeClr val="tx1"/>
                </a:solidFill>
                <a:effectLst/>
              </a:rPr>
              <a:t>Initiative</a:t>
            </a:r>
            <a:r>
              <a:rPr lang="nl-NL" b="0" i="0" u="none" strike="noStrike" kern="1200" dirty="0">
                <a:solidFill>
                  <a:schemeClr val="tx1"/>
                </a:solidFill>
                <a:effectLst/>
              </a:rPr>
              <a:t>. Deze laat de </a:t>
            </a:r>
            <a:r>
              <a:rPr lang="nl-NL" b="0" i="0" u="none" strike="noStrike" kern="1200" dirty="0" err="1">
                <a:solidFill>
                  <a:schemeClr val="tx1"/>
                </a:solidFill>
                <a:effectLst/>
              </a:rPr>
              <a:t>phishing</a:t>
            </a:r>
            <a:r>
              <a:rPr lang="nl-NL" b="0" i="0" u="none" strike="noStrike" kern="1200" dirty="0">
                <a:solidFill>
                  <a:schemeClr val="tx1"/>
                </a:solidFill>
                <a:effectLst/>
              </a:rPr>
              <a:t> websites blokkeren via een samenwerking met 4 browsers: Google Chrome, Mozilla Firefox, Safari en Internet Explorer.</a:t>
            </a:r>
          </a:p>
          <a:p>
            <a:endParaRPr lang="nl-BE" baseline="0" noProof="0" dirty="0"/>
          </a:p>
        </p:txBody>
      </p:sp>
      <p:sp>
        <p:nvSpPr>
          <p:cNvPr id="4" name="Espace réservé du numéro de diapositive 3"/>
          <p:cNvSpPr>
            <a:spLocks noGrp="1"/>
          </p:cNvSpPr>
          <p:nvPr>
            <p:ph type="sldNum" sz="quarter" idx="10"/>
          </p:nvPr>
        </p:nvSpPr>
        <p:spPr/>
        <p:txBody>
          <a:bodyPr/>
          <a:lstStyle/>
          <a:p>
            <a:pPr>
              <a:defRPr/>
            </a:pPr>
            <a:fld id="{67FB5AD9-BBE2-814A-8701-E814EB4461D2}" type="slidenum">
              <a:rPr lang="en-GB" smtClean="0"/>
              <a:pPr>
                <a:defRPr/>
              </a:pPr>
              <a:t>7</a:t>
            </a:fld>
            <a:endParaRPr lang="en-GB"/>
          </a:p>
        </p:txBody>
      </p:sp>
    </p:spTree>
    <p:extLst>
      <p:ext uri="{BB962C8B-B14F-4D97-AF65-F5344CB8AC3E}">
        <p14:creationId xmlns:p14="http://schemas.microsoft.com/office/powerpoint/2010/main" val="13737467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nl-BE" noProof="0" dirty="0"/>
              <a:t>Afspraak op:</a:t>
            </a:r>
            <a:r>
              <a:rPr lang="nl-BE" baseline="0" noProof="0" dirty="0"/>
              <a:t> </a:t>
            </a:r>
            <a:r>
              <a:rPr lang="nl-BE" u="sng" noProof="0" dirty="0"/>
              <a:t>https://www.safeonweb.be/nl/quiz/phishingtest </a:t>
            </a:r>
          </a:p>
          <a:p>
            <a:endParaRPr lang="nl-BE" noProof="0" dirty="0"/>
          </a:p>
          <a:p>
            <a:r>
              <a:rPr lang="nl-BE" noProof="0" dirty="0"/>
              <a:t>In deze </a:t>
            </a:r>
            <a:r>
              <a:rPr lang="nl-BE" b="1" noProof="0" dirty="0"/>
              <a:t>(anonieme) test</a:t>
            </a:r>
            <a:r>
              <a:rPr lang="nl-BE" noProof="0" dirty="0"/>
              <a:t> zal je </a:t>
            </a:r>
            <a:r>
              <a:rPr lang="nl-BE" b="1" noProof="0" dirty="0"/>
              <a:t>10 e-mails </a:t>
            </a:r>
            <a:r>
              <a:rPr lang="nl-BE" b="0" noProof="0" dirty="0"/>
              <a:t>zien</a:t>
            </a:r>
            <a:r>
              <a:rPr lang="nl-BE" b="0" baseline="0" noProof="0" dirty="0"/>
              <a:t> die worden verstuurd door echte ondernemingen en organisaties en door fraudeurs</a:t>
            </a:r>
            <a:r>
              <a:rPr lang="nl-BE" noProof="0" dirty="0"/>
              <a:t>. </a:t>
            </a:r>
          </a:p>
          <a:p>
            <a:pPr marL="171450" indent="-171450">
              <a:buFont typeface="Arial"/>
              <a:buChar char="•"/>
            </a:pPr>
            <a:r>
              <a:rPr lang="nl-BE" noProof="0" dirty="0"/>
              <a:t>Kan</a:t>
            </a:r>
            <a:r>
              <a:rPr lang="nl-BE" baseline="0" noProof="0" dirty="0"/>
              <a:t> jij </a:t>
            </a:r>
            <a:r>
              <a:rPr lang="nl-BE" noProof="0" dirty="0"/>
              <a:t>de </a:t>
            </a:r>
            <a:r>
              <a:rPr lang="nl-BE" noProof="0" dirty="0" err="1"/>
              <a:t>phishing</a:t>
            </a:r>
            <a:r>
              <a:rPr lang="nl-BE" noProof="0" dirty="0"/>
              <a:t>-e-mails</a:t>
            </a:r>
            <a:r>
              <a:rPr lang="nl-BE" baseline="0" noProof="0" dirty="0"/>
              <a:t> </a:t>
            </a:r>
            <a:r>
              <a:rPr lang="nl-BE" b="1" baseline="0" noProof="0" dirty="0"/>
              <a:t>ontmaskeren</a:t>
            </a:r>
            <a:r>
              <a:rPr lang="nl-BE" baseline="0" noProof="0" dirty="0"/>
              <a:t>? </a:t>
            </a:r>
          </a:p>
          <a:p>
            <a:pPr marL="171450" marR="0" indent="-171450" algn="l" defTabSz="914400" rtl="0" eaLnBrk="0" fontAlgn="base" latinLnBrk="0" hangingPunct="0">
              <a:lnSpc>
                <a:spcPct val="100000"/>
              </a:lnSpc>
              <a:spcAft>
                <a:spcPct val="0"/>
              </a:spcAft>
              <a:buClrTx/>
              <a:buSzTx/>
              <a:buFont typeface="Arial"/>
              <a:buChar char="•"/>
              <a:tabLst/>
              <a:defRPr/>
            </a:pPr>
            <a:r>
              <a:rPr lang="nl-BE" baseline="0" noProof="0" dirty="0"/>
              <a:t>Daag je collega’s uit: wie behaalt de </a:t>
            </a:r>
            <a:r>
              <a:rPr lang="nl-BE" b="1" baseline="0" noProof="0" dirty="0"/>
              <a:t>beste score</a:t>
            </a:r>
            <a:r>
              <a:rPr lang="nl-BE" baseline="0" noProof="0" dirty="0"/>
              <a:t>? </a:t>
            </a:r>
          </a:p>
          <a:p>
            <a:pPr marL="0" marR="0" indent="0" algn="l" defTabSz="914400" rtl="0" eaLnBrk="0" fontAlgn="base" latinLnBrk="0" hangingPunct="0">
              <a:lnSpc>
                <a:spcPct val="100000"/>
              </a:lnSpc>
              <a:spcAft>
                <a:spcPct val="0"/>
              </a:spcAft>
              <a:buClrTx/>
              <a:buSzTx/>
              <a:buFont typeface="Arial"/>
              <a:buNone/>
              <a:tabLst/>
              <a:defRPr/>
            </a:pPr>
            <a:endParaRPr lang="nl-BE" baseline="0" noProof="0" dirty="0"/>
          </a:p>
          <a:p>
            <a:r>
              <a:rPr lang="nl-BE" baseline="0" noProof="0" dirty="0"/>
              <a:t>Je zal zien dat het </a:t>
            </a:r>
            <a:r>
              <a:rPr lang="nl-BE" b="1" baseline="0" noProof="0" dirty="0"/>
              <a:t>niet altijd makkelijk is</a:t>
            </a:r>
            <a:r>
              <a:rPr lang="nl-BE" b="0" baseline="0" noProof="0" dirty="0"/>
              <a:t>. </a:t>
            </a:r>
            <a:r>
              <a:rPr lang="nl-BE" baseline="0" noProof="0" dirty="0"/>
              <a:t>Maar geen paniek, oefening baart kunst…</a:t>
            </a:r>
          </a:p>
        </p:txBody>
      </p:sp>
      <p:sp>
        <p:nvSpPr>
          <p:cNvPr id="4" name="Espace réservé du numéro de diapositive 3"/>
          <p:cNvSpPr>
            <a:spLocks noGrp="1"/>
          </p:cNvSpPr>
          <p:nvPr>
            <p:ph type="sldNum" sz="quarter" idx="10"/>
          </p:nvPr>
        </p:nvSpPr>
        <p:spPr/>
        <p:txBody>
          <a:bodyPr/>
          <a:lstStyle/>
          <a:p>
            <a:pPr>
              <a:defRPr/>
            </a:pPr>
            <a:fld id="{67FB5AD9-BBE2-814A-8701-E814EB4461D2}" type="slidenum">
              <a:rPr lang="en-GB" smtClean="0"/>
              <a:pPr>
                <a:defRPr/>
              </a:pPr>
              <a:t>8</a:t>
            </a:fld>
            <a:endParaRPr lang="en-GB"/>
          </a:p>
        </p:txBody>
      </p:sp>
    </p:spTree>
    <p:extLst>
      <p:ext uri="{BB962C8B-B14F-4D97-AF65-F5344CB8AC3E}">
        <p14:creationId xmlns:p14="http://schemas.microsoft.com/office/powerpoint/2010/main" val="18746599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nl-BE" b="1" noProof="0" dirty="0"/>
              <a:t>Ontmasker een </a:t>
            </a:r>
            <a:r>
              <a:rPr lang="nl-BE" b="1" noProof="0" dirty="0" err="1"/>
              <a:t>phishing</a:t>
            </a:r>
            <a:r>
              <a:rPr lang="nl-BE" b="1" noProof="0" dirty="0"/>
              <a:t>-e-mail</a:t>
            </a:r>
          </a:p>
          <a:p>
            <a:pPr marL="171450" marR="0" indent="-171450" algn="l" defTabSz="914400" rtl="0" eaLnBrk="0" fontAlgn="base" latinLnBrk="0" hangingPunct="0">
              <a:lnSpc>
                <a:spcPct val="100000"/>
              </a:lnSpc>
              <a:spcBef>
                <a:spcPct val="30000"/>
              </a:spcBef>
              <a:spcAft>
                <a:spcPct val="0"/>
              </a:spcAft>
              <a:buClrTx/>
              <a:buSzTx/>
              <a:buFont typeface="Arial"/>
              <a:buChar char="•"/>
              <a:tabLst/>
              <a:defRPr/>
            </a:pPr>
            <a:r>
              <a:rPr lang="nl-BE" b="0" baseline="0" noProof="0" dirty="0">
                <a:solidFill>
                  <a:schemeClr val="tx1"/>
                </a:solidFill>
              </a:rPr>
              <a:t>Er is </a:t>
            </a:r>
            <a:r>
              <a:rPr lang="nl-BE" b="1" baseline="0" noProof="0" dirty="0">
                <a:solidFill>
                  <a:schemeClr val="tx1"/>
                </a:solidFill>
              </a:rPr>
              <a:t>geen enkele reden</a:t>
            </a:r>
            <a:r>
              <a:rPr lang="nl-BE" b="0" baseline="0" noProof="0" dirty="0">
                <a:solidFill>
                  <a:schemeClr val="tx1"/>
                </a:solidFill>
              </a:rPr>
              <a:t> waarom je dit bericht zou ontvangen</a:t>
            </a:r>
            <a:r>
              <a:rPr lang="nl-BE" noProof="0" dirty="0"/>
              <a:t>.</a:t>
            </a:r>
          </a:p>
          <a:p>
            <a:pPr marL="171450" indent="-171450">
              <a:buFont typeface="Arial"/>
              <a:buChar char="•"/>
            </a:pPr>
            <a:r>
              <a:rPr lang="nl-BE" noProof="0" dirty="0"/>
              <a:t>Het onderwerp van de e-mail blijft </a:t>
            </a:r>
            <a:r>
              <a:rPr lang="nl-BE" b="1" noProof="0" dirty="0"/>
              <a:t>vaag</a:t>
            </a:r>
            <a:r>
              <a:rPr lang="nl-BE" noProof="0" dirty="0"/>
              <a:t>, je haalt de</a:t>
            </a:r>
            <a:r>
              <a:rPr lang="nl-BE" baseline="0" noProof="0" dirty="0"/>
              <a:t> context er niet uit</a:t>
            </a:r>
            <a:r>
              <a:rPr lang="nl-BE" noProof="0" dirty="0"/>
              <a:t>.</a:t>
            </a:r>
          </a:p>
          <a:p>
            <a:pPr marL="171450" indent="-171450">
              <a:buFont typeface="Arial"/>
              <a:buChar char="•"/>
            </a:pPr>
            <a:r>
              <a:rPr lang="nl-BE" noProof="0" dirty="0"/>
              <a:t>Hij is in je </a:t>
            </a:r>
            <a:r>
              <a:rPr lang="nl-BE" b="1" noProof="0" dirty="0"/>
              <a:t>spam</a:t>
            </a:r>
            <a:r>
              <a:rPr lang="nl-BE" b="0" baseline="0" noProof="0" dirty="0"/>
              <a:t> beland.</a:t>
            </a:r>
            <a:endParaRPr lang="nl-BE" noProof="0" dirty="0"/>
          </a:p>
          <a:p>
            <a:pPr marL="171450" indent="-171450">
              <a:buFont typeface="Arial"/>
              <a:buChar char="•"/>
            </a:pPr>
            <a:r>
              <a:rPr lang="nl-BE" noProof="0" dirty="0"/>
              <a:t>De toon is </a:t>
            </a:r>
            <a:r>
              <a:rPr lang="nl-BE" b="1" noProof="0" dirty="0"/>
              <a:t>alarmerend, </a:t>
            </a:r>
            <a:r>
              <a:rPr lang="nl-BE" b="0" noProof="0" dirty="0"/>
              <a:t>bedreigend</a:t>
            </a:r>
            <a:r>
              <a:rPr lang="nl-BE" b="0" baseline="0" noProof="0" dirty="0"/>
              <a:t> of intrigerend</a:t>
            </a:r>
            <a:r>
              <a:rPr lang="nl-BE" noProof="0" dirty="0"/>
              <a:t>.</a:t>
            </a:r>
          </a:p>
        </p:txBody>
      </p:sp>
      <p:sp>
        <p:nvSpPr>
          <p:cNvPr id="4" name="Espace réservé du numéro de diapositive 3"/>
          <p:cNvSpPr>
            <a:spLocks noGrp="1"/>
          </p:cNvSpPr>
          <p:nvPr>
            <p:ph type="sldNum" sz="quarter" idx="10"/>
          </p:nvPr>
        </p:nvSpPr>
        <p:spPr/>
        <p:txBody>
          <a:bodyPr/>
          <a:lstStyle/>
          <a:p>
            <a:pPr>
              <a:defRPr/>
            </a:pPr>
            <a:fld id="{67FB5AD9-BBE2-814A-8701-E814EB4461D2}" type="slidenum">
              <a:rPr lang="en-GB" smtClean="0"/>
              <a:pPr>
                <a:defRPr/>
              </a:pPr>
              <a:t>9</a:t>
            </a:fld>
            <a:endParaRPr lang="en-GB"/>
          </a:p>
        </p:txBody>
      </p:sp>
    </p:spTree>
    <p:extLst>
      <p:ext uri="{BB962C8B-B14F-4D97-AF65-F5344CB8AC3E}">
        <p14:creationId xmlns:p14="http://schemas.microsoft.com/office/powerpoint/2010/main" val="2632054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jp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jp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jp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g"/><Relationship Id="rId3"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10" name="Espace réservé du texte 9"/>
          <p:cNvSpPr>
            <a:spLocks noGrp="1"/>
          </p:cNvSpPr>
          <p:nvPr>
            <p:ph type="body" sz="quarter" idx="13" hasCustomPrompt="1"/>
          </p:nvPr>
        </p:nvSpPr>
        <p:spPr>
          <a:xfrm>
            <a:off x="3416300" y="3271838"/>
            <a:ext cx="4476750" cy="2151062"/>
          </a:xfrm>
        </p:spPr>
        <p:txBody>
          <a:bodyPr/>
          <a:lstStyle>
            <a:lvl1pPr marL="0" indent="0">
              <a:buFontTx/>
              <a:buNone/>
              <a:defRPr sz="2400" b="1" i="0" baseline="0">
                <a:solidFill>
                  <a:srgbClr val="1BB7D5"/>
                </a:solidFill>
                <a:latin typeface="Avenir Heavy" charset="0"/>
                <a:ea typeface="Avenir Heavy" charset="0"/>
                <a:cs typeface="Avenir Heavy" charset="0"/>
              </a:defRPr>
            </a:lvl1pPr>
          </a:lstStyle>
          <a:p>
            <a:pPr lvl="0"/>
            <a:r>
              <a:rPr lang="fr-FR" dirty="0"/>
              <a:t>CLICK TO EDIT MASTER TITLE STYLE</a:t>
            </a:r>
          </a:p>
        </p:txBody>
      </p:sp>
      <p:sp>
        <p:nvSpPr>
          <p:cNvPr id="14" name="Espace réservé du texte 13"/>
          <p:cNvSpPr>
            <a:spLocks noGrp="1"/>
          </p:cNvSpPr>
          <p:nvPr>
            <p:ph type="body" sz="quarter" idx="14" hasCustomPrompt="1"/>
          </p:nvPr>
        </p:nvSpPr>
        <p:spPr>
          <a:xfrm>
            <a:off x="3416300" y="5599889"/>
            <a:ext cx="4796757" cy="898274"/>
          </a:xfrm>
        </p:spPr>
        <p:txBody>
          <a:bodyPr/>
          <a:lstStyle>
            <a:lvl1pPr marL="0" indent="0" eaLnBrk="1" hangingPunct="1">
              <a:spcBef>
                <a:spcPct val="0"/>
              </a:spcBef>
              <a:buFontTx/>
              <a:buNone/>
              <a:defRPr sz="1400">
                <a:solidFill>
                  <a:srgbClr val="E22567"/>
                </a:solidFill>
              </a:defRPr>
            </a:lvl1pPr>
          </a:lstStyle>
          <a:p>
            <a:pPr eaLnBrk="1" hangingPunct="1">
              <a:spcBef>
                <a:spcPct val="0"/>
              </a:spcBef>
              <a:buFontTx/>
              <a:buNone/>
            </a:pPr>
            <a:r>
              <a:rPr lang="en-US" altLang="en-US" sz="1400" dirty="0">
                <a:solidFill>
                  <a:srgbClr val="E22567"/>
                </a:solidFill>
                <a:latin typeface="Avenir Book" charset="0"/>
              </a:rPr>
              <a:t>City I date month year</a:t>
            </a:r>
          </a:p>
        </p:txBody>
      </p:sp>
    </p:spTree>
    <p:extLst>
      <p:ext uri="{BB962C8B-B14F-4D97-AF65-F5344CB8AC3E}">
        <p14:creationId xmlns:p14="http://schemas.microsoft.com/office/powerpoint/2010/main" val="18725026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nl-BE"/>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BE"/>
              <a:t>Click to edit Master text styles</a:t>
            </a:r>
          </a:p>
          <a:p>
            <a:pPr lvl="1"/>
            <a:r>
              <a:rPr lang="nl-BE"/>
              <a:t>Second level</a:t>
            </a:r>
          </a:p>
          <a:p>
            <a:pPr lvl="2"/>
            <a:r>
              <a:rPr lang="nl-BE"/>
              <a:t>Third level</a:t>
            </a:r>
          </a:p>
          <a:p>
            <a:pPr lvl="3"/>
            <a:r>
              <a:rPr lang="nl-BE"/>
              <a:t>Fourth level</a:t>
            </a:r>
          </a:p>
          <a:p>
            <a:pPr lvl="4"/>
            <a:r>
              <a:rPr lang="nl-BE"/>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BE"/>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C2AD97F-BA35-4E4B-962E-AD287A58D4F4}" type="slidenum">
              <a:rPr lang="en-US" altLang="en-US"/>
              <a:pPr>
                <a:defRPr/>
              </a:pPr>
              <a:t>‹#›</a:t>
            </a:fld>
            <a:endParaRPr lang="en-US" altLang="en-US"/>
          </a:p>
        </p:txBody>
      </p:sp>
    </p:spTree>
    <p:extLst>
      <p:ext uri="{BB962C8B-B14F-4D97-AF65-F5344CB8AC3E}">
        <p14:creationId xmlns:p14="http://schemas.microsoft.com/office/powerpoint/2010/main" val="3536355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nl-BE"/>
              <a:t>Click to edit Master text styles</a:t>
            </a:r>
          </a:p>
          <a:p>
            <a:pPr lvl="1"/>
            <a:r>
              <a:rPr lang="nl-BE"/>
              <a:t>Second level</a:t>
            </a:r>
          </a:p>
          <a:p>
            <a:pPr lvl="2"/>
            <a:r>
              <a:rPr lang="nl-BE"/>
              <a:t>Third level</a:t>
            </a:r>
          </a:p>
          <a:p>
            <a:pPr lvl="3"/>
            <a:r>
              <a:rPr lang="nl-BE"/>
              <a:t>Fourth level</a:t>
            </a:r>
          </a:p>
          <a:p>
            <a:pPr lvl="4"/>
            <a:r>
              <a:rPr lang="nl-BE"/>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3CDB207-49D2-1146-A396-09B36D99F009}" type="slidenum">
              <a:rPr lang="en-US" altLang="en-US"/>
              <a:pPr>
                <a:defRPr/>
              </a:pPr>
              <a:t>‹#›</a:t>
            </a:fld>
            <a:endParaRPr lang="en-US" altLang="en-US"/>
          </a:p>
        </p:txBody>
      </p:sp>
    </p:spTree>
    <p:extLst>
      <p:ext uri="{BB962C8B-B14F-4D97-AF65-F5344CB8AC3E}">
        <p14:creationId xmlns:p14="http://schemas.microsoft.com/office/powerpoint/2010/main" val="14652863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1_Content with Caption">
    <p:spTree>
      <p:nvGrpSpPr>
        <p:cNvPr id="1" name=""/>
        <p:cNvGrpSpPr/>
        <p:nvPr/>
      </p:nvGrpSpPr>
      <p:grpSpPr>
        <a:xfrm>
          <a:off x="0" y="0"/>
          <a:ext cx="0" cy="0"/>
          <a:chOff x="0" y="0"/>
          <a:chExt cx="0" cy="0"/>
        </a:xfrm>
      </p:grpSpPr>
      <p:sp>
        <p:nvSpPr>
          <p:cNvPr id="32" name="Shape 32"/>
          <p:cNvSpPr>
            <a:spLocks noGrp="1"/>
          </p:cNvSpPr>
          <p:nvPr>
            <p:ph type="title"/>
          </p:nvPr>
        </p:nvSpPr>
        <p:spPr>
          <a:xfrm>
            <a:off x="457201" y="1"/>
            <a:ext cx="3008314" cy="1435100"/>
          </a:xfrm>
          <a:prstGeom prst="rect">
            <a:avLst/>
          </a:prstGeom>
        </p:spPr>
        <p:txBody>
          <a:bodyPr anchor="b"/>
          <a:lstStyle>
            <a:lvl1pPr algn="l">
              <a:defRPr sz="2000" b="1"/>
            </a:lvl1pPr>
          </a:lstStyle>
          <a:p>
            <a:pPr lvl="0"/>
            <a:r>
              <a:t>Click to edit Master title style</a:t>
            </a:r>
          </a:p>
        </p:txBody>
      </p:sp>
      <p:sp>
        <p:nvSpPr>
          <p:cNvPr id="33" name="Shape 33"/>
          <p:cNvSpPr>
            <a:spLocks noGrp="1"/>
          </p:cNvSpPr>
          <p:nvPr>
            <p:ph type="body" idx="1"/>
          </p:nvPr>
        </p:nvSpPr>
        <p:spPr>
          <a:xfrm>
            <a:off x="3575050" y="273051"/>
            <a:ext cx="5111750" cy="6584951"/>
          </a:xfrm>
          <a:prstGeom prst="rect">
            <a:avLst/>
          </a:prstGeom>
        </p:spPr>
        <p:txBody>
          <a:bodyPr/>
          <a:lstStyle/>
          <a:p>
            <a:pPr lvl="0"/>
            <a:r>
              <a:t>Click to edit Master text styles</a:t>
            </a:r>
          </a:p>
          <a:p>
            <a:pPr lvl="1"/>
            <a:r>
              <a:t>Second level</a:t>
            </a:r>
          </a:p>
          <a:p>
            <a:pPr lvl="2"/>
            <a:r>
              <a:t>Third level</a:t>
            </a:r>
          </a:p>
          <a:p>
            <a:pPr lvl="3"/>
            <a:r>
              <a:t>Fourth level</a:t>
            </a:r>
          </a:p>
          <a:p>
            <a:pPr lvl="4"/>
            <a:r>
              <a:t>Fifth level</a:t>
            </a:r>
          </a:p>
        </p:txBody>
      </p:sp>
      <p:sp>
        <p:nvSpPr>
          <p:cNvPr id="4" name="Shape 34"/>
          <p:cNvSpPr>
            <a:spLocks noGrp="1"/>
          </p:cNvSpPr>
          <p:nvPr>
            <p:ph type="sldNum" sz="quarter" idx="10"/>
          </p:nvPr>
        </p:nvSpPr>
        <p:spPr>
          <a:ln w="12700">
            <a:miter lim="400000"/>
          </a:ln>
        </p:spPr>
        <p:txBody>
          <a:bodyPr/>
          <a:lstStyle>
            <a:lvl1pPr eaLnBrk="0" hangingPunct="0">
              <a:defRPr>
                <a:latin typeface="Proximus" panose="00000500000000000000" pitchFamily="2" charset="0"/>
                <a:cs typeface="Arial" panose="020B0604020202020204" pitchFamily="34" charset="0"/>
              </a:defRPr>
            </a:lvl1pPr>
          </a:lstStyle>
          <a:p>
            <a:pPr>
              <a:defRPr/>
            </a:pPr>
            <a:fld id="{10B56A63-36DC-C742-8D71-213ED9C15D25}" type="slidenum">
              <a:rPr/>
              <a:pPr>
                <a:defRPr/>
              </a:pPr>
              <a:t>‹#›</a:t>
            </a:fld>
            <a:endParaRPr/>
          </a:p>
        </p:txBody>
      </p:sp>
    </p:spTree>
    <p:extLst>
      <p:ext uri="{BB962C8B-B14F-4D97-AF65-F5344CB8AC3E}">
        <p14:creationId xmlns:p14="http://schemas.microsoft.com/office/powerpoint/2010/main" val="892364921"/>
      </p:ext>
    </p:extLst>
  </p:cSld>
  <p:clrMapOvr>
    <a:masterClrMapping/>
  </p:clrMapOvr>
  <p:transition xmlns:p14="http://schemas.microsoft.com/office/powerpoint/2010/main" spd="med"/>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ext Content Slide 2">
    <p:spTree>
      <p:nvGrpSpPr>
        <p:cNvPr id="1" name=""/>
        <p:cNvGrpSpPr/>
        <p:nvPr/>
      </p:nvGrpSpPr>
      <p:grpSpPr>
        <a:xfrm>
          <a:off x="0" y="0"/>
          <a:ext cx="0" cy="0"/>
          <a:chOff x="0" y="0"/>
          <a:chExt cx="0" cy="0"/>
        </a:xfrm>
      </p:grpSpPr>
      <p:sp>
        <p:nvSpPr>
          <p:cNvPr id="9" name="Text Placeholder 2"/>
          <p:cNvSpPr>
            <a:spLocks noGrp="1"/>
          </p:cNvSpPr>
          <p:nvPr>
            <p:ph idx="1"/>
          </p:nvPr>
        </p:nvSpPr>
        <p:spPr bwMode="gray">
          <a:xfrm>
            <a:off x="634183" y="1278386"/>
            <a:ext cx="7866881" cy="4922391"/>
          </a:xfrm>
          <a:prstGeom prst="rect">
            <a:avLst/>
          </a:prstGeom>
        </p:spPr>
        <p:txBody>
          <a:bodyPr lIns="0" tIns="0" rIns="0" bIns="0" rtlCol="0">
            <a:no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2" name="Title 1"/>
          <p:cNvSpPr>
            <a:spLocks noGrp="1"/>
          </p:cNvSpPr>
          <p:nvPr>
            <p:ph type="title"/>
          </p:nvPr>
        </p:nvSpPr>
        <p:spPr/>
        <p:txBody>
          <a:bodyPr/>
          <a:lstStyle/>
          <a:p>
            <a:r>
              <a:rPr lang="en-US" noProof="0"/>
              <a:t>Click to edit Master title style</a:t>
            </a:r>
            <a:endParaRPr lang="en-GB" noProof="0" dirty="0"/>
          </a:p>
        </p:txBody>
      </p:sp>
      <p:sp>
        <p:nvSpPr>
          <p:cNvPr id="4" name="Slide Number Placeholder 4"/>
          <p:cNvSpPr>
            <a:spLocks noGrp="1"/>
          </p:cNvSpPr>
          <p:nvPr>
            <p:ph type="sldNum" sz="quarter" idx="10"/>
          </p:nvPr>
        </p:nvSpPr>
        <p:spPr/>
        <p:txBody>
          <a:bodyPr/>
          <a:lstStyle>
            <a:lvl1pPr>
              <a:defRPr/>
            </a:lvl1pPr>
          </a:lstStyle>
          <a:p>
            <a:pPr>
              <a:defRPr/>
            </a:pPr>
            <a:fld id="{325AD809-C46C-4149-AD7E-E30836F9AC28}" type="slidenum">
              <a:rPr lang="en-GB"/>
              <a:pPr>
                <a:defRPr/>
              </a:pPr>
              <a:t>‹#›</a:t>
            </a:fld>
            <a:endParaRPr lang="en-GB" dirty="0"/>
          </a:p>
        </p:txBody>
      </p:sp>
    </p:spTree>
    <p:extLst>
      <p:ext uri="{BB962C8B-B14F-4D97-AF65-F5344CB8AC3E}">
        <p14:creationId xmlns:p14="http://schemas.microsoft.com/office/powerpoint/2010/main" val="20989202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Object - Networking">
    <p:spTree>
      <p:nvGrpSpPr>
        <p:cNvPr id="1" name=""/>
        <p:cNvGrpSpPr/>
        <p:nvPr/>
      </p:nvGrpSpPr>
      <p:grpSpPr>
        <a:xfrm>
          <a:off x="0" y="0"/>
          <a:ext cx="0" cy="0"/>
          <a:chOff x="0" y="0"/>
          <a:chExt cx="0" cy="0"/>
        </a:xfrm>
      </p:grpSpPr>
      <p:sp>
        <p:nvSpPr>
          <p:cNvPr id="8" name="Content Placeholder 5"/>
          <p:cNvSpPr>
            <a:spLocks noGrp="1"/>
          </p:cNvSpPr>
          <p:nvPr>
            <p:ph sz="quarter" idx="4"/>
          </p:nvPr>
        </p:nvSpPr>
        <p:spPr>
          <a:xfrm>
            <a:off x="611716" y="2069439"/>
            <a:ext cx="7888288" cy="4162559"/>
          </a:xfrm>
          <a:prstGeom prst="rect">
            <a:avLst/>
          </a:prstGeom>
        </p:spPr>
        <p:txBody>
          <a:bodyPr/>
          <a:lstStyle>
            <a:lvl1pPr marL="0" indent="0">
              <a:buNone/>
              <a:defRPr/>
            </a:lvl1pPr>
          </a:lstStyle>
          <a:p>
            <a:pPr lvl="0"/>
            <a:endParaRPr lang="nl-BE" dirty="0"/>
          </a:p>
        </p:txBody>
      </p:sp>
      <p:sp>
        <p:nvSpPr>
          <p:cNvPr id="4" name="Title 1"/>
          <p:cNvSpPr>
            <a:spLocks noGrp="1"/>
          </p:cNvSpPr>
          <p:nvPr>
            <p:ph type="title"/>
          </p:nvPr>
        </p:nvSpPr>
        <p:spPr bwMode="white">
          <a:xfrm>
            <a:off x="374574" y="429658"/>
            <a:ext cx="5651653" cy="1498294"/>
          </a:xfrm>
          <a:prstGeom prst="rect">
            <a:avLst/>
          </a:prstGeom>
        </p:spPr>
        <p:txBody>
          <a:bodyPr>
            <a:normAutofit/>
          </a:bodyPr>
          <a:lstStyle>
            <a:lvl1pPr>
              <a:defRPr sz="4000">
                <a:solidFill>
                  <a:schemeClr val="bg1"/>
                </a:solidFill>
                <a:latin typeface="+mn-lt"/>
              </a:defRPr>
            </a:lvl1pPr>
          </a:lstStyle>
          <a:p>
            <a:r>
              <a:rPr lang="en-US" dirty="0"/>
              <a:t>Click to edit Master title style</a:t>
            </a:r>
            <a:endParaRPr lang="nl-BE" dirty="0"/>
          </a:p>
        </p:txBody>
      </p:sp>
      <p:sp>
        <p:nvSpPr>
          <p:cNvPr id="5" name="Slide Number Placeholder 3"/>
          <p:cNvSpPr>
            <a:spLocks noGrp="1"/>
          </p:cNvSpPr>
          <p:nvPr>
            <p:ph type="sldNum" sz="quarter" idx="10"/>
          </p:nvPr>
        </p:nvSpPr>
        <p:spPr>
          <a:xfrm>
            <a:off x="7075488" y="6488113"/>
            <a:ext cx="2057400" cy="365125"/>
          </a:xfrm>
        </p:spPr>
        <p:txBody>
          <a:bodyPr/>
          <a:lstStyle>
            <a:lvl1pPr algn="r">
              <a:defRPr sz="1200">
                <a:solidFill>
                  <a:srgbClr val="797979"/>
                </a:solidFill>
              </a:defRPr>
            </a:lvl1pPr>
          </a:lstStyle>
          <a:p>
            <a:pPr>
              <a:defRPr/>
            </a:pPr>
            <a:fld id="{393DD872-903F-EC4A-8058-1EFEED8DD1CA}" type="slidenum">
              <a:rPr lang="nl-BE"/>
              <a:pPr>
                <a:defRPr/>
              </a:pPr>
              <a:t>‹#›</a:t>
            </a:fld>
            <a:endParaRPr lang="nl-BE" dirty="0"/>
          </a:p>
        </p:txBody>
      </p:sp>
    </p:spTree>
    <p:extLst>
      <p:ext uri="{BB962C8B-B14F-4D97-AF65-F5344CB8AC3E}">
        <p14:creationId xmlns:p14="http://schemas.microsoft.com/office/powerpoint/2010/main" val="19861889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Bullet list - Networking">
    <p:spTree>
      <p:nvGrpSpPr>
        <p:cNvPr id="1" name=""/>
        <p:cNvGrpSpPr/>
        <p:nvPr/>
      </p:nvGrpSpPr>
      <p:grpSpPr>
        <a:xfrm>
          <a:off x="0" y="0"/>
          <a:ext cx="0" cy="0"/>
          <a:chOff x="0" y="0"/>
          <a:chExt cx="0" cy="0"/>
        </a:xfrm>
      </p:grpSpPr>
      <p:sp>
        <p:nvSpPr>
          <p:cNvPr id="8" name="Content Placeholder 2"/>
          <p:cNvSpPr>
            <a:spLocks noGrp="1"/>
          </p:cNvSpPr>
          <p:nvPr>
            <p:ph idx="1"/>
          </p:nvPr>
        </p:nvSpPr>
        <p:spPr>
          <a:xfrm>
            <a:off x="628650" y="2108199"/>
            <a:ext cx="7886700" cy="4250268"/>
          </a:xfrm>
          <a:prstGeom prst="rect">
            <a:avLst/>
          </a:prstGeom>
        </p:spPr>
        <p:txBody>
          <a:bodyPr/>
          <a:lstStyle>
            <a:lvl1pPr>
              <a:defRPr>
                <a:solidFill>
                  <a:srgbClr val="797979"/>
                </a:solidFill>
              </a:defRPr>
            </a:lvl1pPr>
            <a:lvl2pPr>
              <a:defRPr>
                <a:solidFill>
                  <a:srgbClr val="797979"/>
                </a:solidFill>
              </a:defRPr>
            </a:lvl2pPr>
            <a:lvl3pPr>
              <a:defRPr>
                <a:solidFill>
                  <a:srgbClr val="797979"/>
                </a:solidFill>
              </a:defRPr>
            </a:lvl3pPr>
            <a:lvl4pPr>
              <a:defRPr>
                <a:solidFill>
                  <a:srgbClr val="797979"/>
                </a:solidFill>
              </a:defRPr>
            </a:lvl4pPr>
            <a:lvl5pPr>
              <a:defRPr>
                <a:solidFill>
                  <a:srgbClr val="797979"/>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BE" dirty="0"/>
          </a:p>
        </p:txBody>
      </p:sp>
      <p:sp>
        <p:nvSpPr>
          <p:cNvPr id="4" name="Title 1"/>
          <p:cNvSpPr>
            <a:spLocks noGrp="1"/>
          </p:cNvSpPr>
          <p:nvPr>
            <p:ph type="title"/>
          </p:nvPr>
        </p:nvSpPr>
        <p:spPr bwMode="white">
          <a:xfrm>
            <a:off x="374574" y="429658"/>
            <a:ext cx="5651653" cy="1498294"/>
          </a:xfrm>
          <a:prstGeom prst="rect">
            <a:avLst/>
          </a:prstGeom>
        </p:spPr>
        <p:txBody>
          <a:bodyPr>
            <a:normAutofit/>
          </a:bodyPr>
          <a:lstStyle>
            <a:lvl1pPr>
              <a:defRPr sz="4000">
                <a:solidFill>
                  <a:schemeClr val="bg1"/>
                </a:solidFill>
                <a:latin typeface="+mn-lt"/>
              </a:defRPr>
            </a:lvl1pPr>
          </a:lstStyle>
          <a:p>
            <a:r>
              <a:rPr lang="en-US" dirty="0"/>
              <a:t>Click to edit Master title style</a:t>
            </a:r>
            <a:endParaRPr lang="nl-BE" dirty="0"/>
          </a:p>
        </p:txBody>
      </p:sp>
      <p:sp>
        <p:nvSpPr>
          <p:cNvPr id="5" name="Slide Number Placeholder 3"/>
          <p:cNvSpPr>
            <a:spLocks noGrp="1"/>
          </p:cNvSpPr>
          <p:nvPr>
            <p:ph type="sldNum" sz="quarter" idx="10"/>
          </p:nvPr>
        </p:nvSpPr>
        <p:spPr>
          <a:xfrm>
            <a:off x="7075488" y="6488113"/>
            <a:ext cx="2057400" cy="365125"/>
          </a:xfrm>
        </p:spPr>
        <p:txBody>
          <a:bodyPr/>
          <a:lstStyle>
            <a:lvl1pPr algn="r">
              <a:defRPr sz="1200">
                <a:solidFill>
                  <a:srgbClr val="797979"/>
                </a:solidFill>
              </a:defRPr>
            </a:lvl1pPr>
          </a:lstStyle>
          <a:p>
            <a:pPr>
              <a:defRPr/>
            </a:pPr>
            <a:fld id="{CE60D206-FE11-B642-863C-08517D669CB5}" type="slidenum">
              <a:rPr lang="nl-BE"/>
              <a:pPr>
                <a:defRPr/>
              </a:pPr>
              <a:t>‹#›</a:t>
            </a:fld>
            <a:endParaRPr lang="nl-BE" dirty="0"/>
          </a:p>
        </p:txBody>
      </p:sp>
    </p:spTree>
    <p:extLst>
      <p:ext uri="{BB962C8B-B14F-4D97-AF65-F5344CB8AC3E}">
        <p14:creationId xmlns:p14="http://schemas.microsoft.com/office/powerpoint/2010/main" val="13910333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Title Slide">
    <p:bg>
      <p:bgPr>
        <a:blipFill rotWithShape="1">
          <a:blip r:embed="rId2"/>
          <a:stretch>
            <a:fillRect/>
          </a:stretch>
        </a:blipFill>
        <a:effectLst/>
      </p:bgPr>
    </p:bg>
    <p:spTree>
      <p:nvGrpSpPr>
        <p:cNvPr id="1" name=""/>
        <p:cNvGrpSpPr/>
        <p:nvPr/>
      </p:nvGrpSpPr>
      <p:grpSpPr>
        <a:xfrm>
          <a:off x="0" y="0"/>
          <a:ext cx="0" cy="0"/>
          <a:chOff x="0" y="0"/>
          <a:chExt cx="0" cy="0"/>
        </a:xfrm>
      </p:grpSpPr>
      <p:sp>
        <p:nvSpPr>
          <p:cNvPr id="10" name="Espace réservé du texte 9"/>
          <p:cNvSpPr>
            <a:spLocks noGrp="1"/>
          </p:cNvSpPr>
          <p:nvPr>
            <p:ph type="body" sz="quarter" idx="13" hasCustomPrompt="1"/>
          </p:nvPr>
        </p:nvSpPr>
        <p:spPr>
          <a:xfrm>
            <a:off x="3416300" y="3455938"/>
            <a:ext cx="4476750" cy="1966961"/>
          </a:xfrm>
        </p:spPr>
        <p:txBody>
          <a:bodyPr/>
          <a:lstStyle>
            <a:lvl1pPr marL="0" indent="0">
              <a:buFontTx/>
              <a:buNone/>
              <a:defRPr sz="2400" b="1" i="0" baseline="0">
                <a:solidFill>
                  <a:srgbClr val="EB5C4E"/>
                </a:solidFill>
                <a:latin typeface="Avenir Heavy" charset="0"/>
                <a:ea typeface="Avenir Heavy" charset="0"/>
                <a:cs typeface="Avenir Heavy" charset="0"/>
              </a:defRPr>
            </a:lvl1pPr>
          </a:lstStyle>
          <a:p>
            <a:pPr lvl="0"/>
            <a:r>
              <a:rPr lang="fr-FR" dirty="0"/>
              <a:t>CLICK TO EDIT MASTER TITLE STYLE</a:t>
            </a:r>
          </a:p>
        </p:txBody>
      </p:sp>
      <p:sp>
        <p:nvSpPr>
          <p:cNvPr id="14" name="Espace réservé du texte 13"/>
          <p:cNvSpPr>
            <a:spLocks noGrp="1"/>
          </p:cNvSpPr>
          <p:nvPr>
            <p:ph type="body" sz="quarter" idx="14" hasCustomPrompt="1"/>
          </p:nvPr>
        </p:nvSpPr>
        <p:spPr>
          <a:xfrm>
            <a:off x="3416300" y="5599889"/>
            <a:ext cx="4796757" cy="898274"/>
          </a:xfrm>
        </p:spPr>
        <p:txBody>
          <a:bodyPr/>
          <a:lstStyle>
            <a:lvl1pPr marL="0" indent="0" eaLnBrk="1" hangingPunct="1">
              <a:spcBef>
                <a:spcPct val="0"/>
              </a:spcBef>
              <a:buFontTx/>
              <a:buNone/>
              <a:defRPr sz="1400">
                <a:solidFill>
                  <a:srgbClr val="404040"/>
                </a:solidFill>
              </a:defRPr>
            </a:lvl1pPr>
          </a:lstStyle>
          <a:p>
            <a:pPr eaLnBrk="1" hangingPunct="1">
              <a:spcBef>
                <a:spcPct val="0"/>
              </a:spcBef>
              <a:buFontTx/>
              <a:buNone/>
            </a:pPr>
            <a:r>
              <a:rPr lang="en-US" altLang="en-US" sz="1400" dirty="0">
                <a:solidFill>
                  <a:srgbClr val="E22567"/>
                </a:solidFill>
                <a:latin typeface="Avenir Book" charset="0"/>
              </a:rPr>
              <a:t>City I date month year</a:t>
            </a:r>
          </a:p>
        </p:txBody>
      </p:sp>
      <p:sp>
        <p:nvSpPr>
          <p:cNvPr id="5" name="Espace réservé pour une image  6"/>
          <p:cNvSpPr>
            <a:spLocks noGrp="1"/>
          </p:cNvSpPr>
          <p:nvPr>
            <p:ph type="pic" sz="quarter" idx="15" hasCustomPrompt="1"/>
          </p:nvPr>
        </p:nvSpPr>
        <p:spPr>
          <a:xfrm>
            <a:off x="3416300" y="1385455"/>
            <a:ext cx="1471229" cy="1300907"/>
          </a:xfrm>
        </p:spPr>
        <p:txBody>
          <a:bodyPr/>
          <a:lstStyle>
            <a:lvl1pPr marL="342900" marR="0" indent="-342900" algn="l" defTabSz="457200" rtl="0" eaLnBrk="0" fontAlgn="base" latinLnBrk="0" hangingPunct="0">
              <a:lnSpc>
                <a:spcPct val="100000"/>
              </a:lnSpc>
              <a:spcBef>
                <a:spcPct val="20000"/>
              </a:spcBef>
              <a:spcAft>
                <a:spcPct val="0"/>
              </a:spcAft>
              <a:buClrTx/>
              <a:buSzTx/>
              <a:buFont typeface="Arial" charset="0"/>
              <a:buNone/>
              <a:tabLst/>
              <a:defRPr sz="1400" b="0" i="1" baseline="0">
                <a:latin typeface="Avenir Light Oblique" charset="0"/>
                <a:ea typeface="Avenir Light Oblique" charset="0"/>
                <a:cs typeface="Avenir Light Oblique" charset="0"/>
              </a:defRPr>
            </a:lvl1pPr>
          </a:lstStyle>
          <a:p>
            <a:pPr marL="342900" marR="0" lvl="0" indent="-342900" algn="l" defTabSz="457200" rtl="0" eaLnBrk="0" fontAlgn="base" latinLnBrk="0" hangingPunct="0">
              <a:lnSpc>
                <a:spcPct val="100000"/>
              </a:lnSpc>
              <a:spcBef>
                <a:spcPct val="20000"/>
              </a:spcBef>
              <a:spcAft>
                <a:spcPct val="0"/>
              </a:spcAft>
              <a:buClrTx/>
              <a:buSzTx/>
              <a:buFont typeface="Arial" charset="0"/>
              <a:buNone/>
              <a:tabLst/>
              <a:defRPr/>
            </a:pPr>
            <a:r>
              <a:rPr lang="fr-FR" dirty="0" err="1"/>
              <a:t>Plaats</a:t>
            </a:r>
            <a:r>
              <a:rPr lang="fr-FR" dirty="0"/>
              <a:t> hier </a:t>
            </a:r>
            <a:r>
              <a:rPr lang="fr-FR" dirty="0" err="1"/>
              <a:t>het</a:t>
            </a:r>
            <a:r>
              <a:rPr lang="fr-FR" dirty="0"/>
              <a:t> logo van je </a:t>
            </a:r>
            <a:r>
              <a:rPr lang="fr-FR" dirty="0" err="1"/>
              <a:t>organisatie</a:t>
            </a:r>
            <a:endParaRPr lang="fr-FR" dirty="0"/>
          </a:p>
        </p:txBody>
      </p:sp>
    </p:spTree>
    <p:extLst>
      <p:ext uri="{BB962C8B-B14F-4D97-AF65-F5344CB8AC3E}">
        <p14:creationId xmlns:p14="http://schemas.microsoft.com/office/powerpoint/2010/main" val="283271391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Chapter_Blue">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593848" y="469900"/>
            <a:ext cx="5956301" cy="1143000"/>
          </a:xfrm>
        </p:spPr>
        <p:txBody>
          <a:bodyPr>
            <a:normAutofit/>
          </a:bodyPr>
          <a:lstStyle>
            <a:lvl1pPr algn="ctr">
              <a:defRPr sz="2100" b="1" i="0">
                <a:solidFill>
                  <a:srgbClr val="EB5C4E"/>
                </a:solidFill>
                <a:latin typeface="Avenir Heavy" charset="0"/>
                <a:ea typeface="Avenir Heavy" charset="0"/>
                <a:cs typeface="Avenir Heavy" charset="0"/>
              </a:defRPr>
            </a:lvl1pPr>
          </a:lstStyle>
          <a:p>
            <a:r>
              <a:rPr lang="nl-BE" dirty="0"/>
              <a:t>Click to edit Master title style</a:t>
            </a:r>
            <a:endParaRPr lang="en-US" dirty="0"/>
          </a:p>
        </p:txBody>
      </p:sp>
      <p:sp>
        <p:nvSpPr>
          <p:cNvPr id="3" name="Content Placeholder 2"/>
          <p:cNvSpPr>
            <a:spLocks noGrp="1"/>
          </p:cNvSpPr>
          <p:nvPr>
            <p:ph idx="1"/>
          </p:nvPr>
        </p:nvSpPr>
        <p:spPr>
          <a:xfrm>
            <a:off x="965200" y="1841500"/>
            <a:ext cx="7162800" cy="3708015"/>
          </a:xfrm>
        </p:spPr>
        <p:txBody>
          <a:bodyPr/>
          <a:lstStyle>
            <a:lvl1pPr>
              <a:buClr>
                <a:srgbClr val="EB5C4E"/>
              </a:buClr>
              <a:defRPr sz="1800">
                <a:solidFill>
                  <a:srgbClr val="404040"/>
                </a:solidFill>
                <a:latin typeface="Avenir Book"/>
                <a:cs typeface="Avenir Book"/>
              </a:defRPr>
            </a:lvl1pPr>
            <a:lvl2pPr>
              <a:buClr>
                <a:srgbClr val="EB5C4E"/>
              </a:buClr>
              <a:defRPr sz="1800">
                <a:solidFill>
                  <a:srgbClr val="404040"/>
                </a:solidFill>
                <a:latin typeface="Avenir Book"/>
                <a:cs typeface="Avenir Book"/>
              </a:defRPr>
            </a:lvl2pPr>
            <a:lvl3pPr>
              <a:buClr>
                <a:srgbClr val="EB5C4E"/>
              </a:buClr>
              <a:defRPr sz="1800">
                <a:solidFill>
                  <a:srgbClr val="404040"/>
                </a:solidFill>
                <a:latin typeface="Avenir Book"/>
                <a:cs typeface="Avenir Book"/>
              </a:defRPr>
            </a:lvl3pPr>
          </a:lstStyle>
          <a:p>
            <a:pPr lvl="0"/>
            <a:r>
              <a:rPr lang="nl-BE" dirty="0"/>
              <a:t>Click to edit Master text styles</a:t>
            </a:r>
          </a:p>
          <a:p>
            <a:pPr lvl="1"/>
            <a:r>
              <a:rPr lang="nl-BE" dirty="0"/>
              <a:t>Second level</a:t>
            </a:r>
          </a:p>
          <a:p>
            <a:pPr lvl="2"/>
            <a:r>
              <a:rPr lang="nl-BE" dirty="0"/>
              <a:t>Third level</a:t>
            </a:r>
          </a:p>
        </p:txBody>
      </p:sp>
      <p:sp>
        <p:nvSpPr>
          <p:cNvPr id="5" name="Slide Number Placeholder 5"/>
          <p:cNvSpPr>
            <a:spLocks noGrp="1"/>
          </p:cNvSpPr>
          <p:nvPr>
            <p:ph type="sldNum" sz="quarter" idx="10"/>
          </p:nvPr>
        </p:nvSpPr>
        <p:spPr>
          <a:xfrm>
            <a:off x="8686800" y="6413500"/>
            <a:ext cx="435861" cy="365125"/>
          </a:xfrm>
        </p:spPr>
        <p:txBody>
          <a:bodyPr/>
          <a:lstStyle>
            <a:lvl1pPr algn="ctr">
              <a:defRPr/>
            </a:lvl1pPr>
          </a:lstStyle>
          <a:p>
            <a:pPr>
              <a:defRPr/>
            </a:pPr>
            <a:fld id="{2445E06D-40C8-EA46-88DD-7A5FD2B50BC1}" type="slidenum">
              <a:rPr lang="en-US" altLang="en-US" smtClean="0"/>
              <a:pPr>
                <a:defRPr/>
              </a:pPr>
              <a:t>‹#›</a:t>
            </a:fld>
            <a:endParaRPr lang="en-US" altLang="en-US" dirty="0"/>
          </a:p>
        </p:txBody>
      </p:sp>
      <p:cxnSp>
        <p:nvCxnSpPr>
          <p:cNvPr id="10" name="Connecteur droit 9"/>
          <p:cNvCxnSpPr/>
          <p:nvPr userDrawn="1"/>
        </p:nvCxnSpPr>
        <p:spPr>
          <a:xfrm>
            <a:off x="965200" y="1496164"/>
            <a:ext cx="7162800" cy="0"/>
          </a:xfrm>
          <a:prstGeom prst="line">
            <a:avLst/>
          </a:prstGeom>
          <a:ln w="6350" cmpd="sng">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val="407778238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Picture_Option_1">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0" y="409937"/>
            <a:ext cx="3725330" cy="583471"/>
          </a:xfrm>
        </p:spPr>
        <p:txBody>
          <a:bodyPr>
            <a:normAutofit/>
          </a:bodyPr>
          <a:lstStyle>
            <a:lvl1pPr algn="ctr">
              <a:defRPr sz="2200" b="1" i="0">
                <a:solidFill>
                  <a:srgbClr val="EB5C4E"/>
                </a:solidFill>
                <a:latin typeface="Avenir Medium" charset="0"/>
                <a:ea typeface="Avenir Medium" charset="0"/>
                <a:cs typeface="Avenir Medium" charset="0"/>
              </a:defRPr>
            </a:lvl1pPr>
          </a:lstStyle>
          <a:p>
            <a:r>
              <a:rPr lang="nl-BE" dirty="0"/>
              <a:t>Click to edit Master </a:t>
            </a:r>
            <a:br>
              <a:rPr lang="nl-BE" dirty="0"/>
            </a:br>
            <a:r>
              <a:rPr lang="nl-BE" dirty="0"/>
              <a:t>title style</a:t>
            </a:r>
            <a:endParaRPr lang="en-US" dirty="0"/>
          </a:p>
        </p:txBody>
      </p:sp>
      <p:sp>
        <p:nvSpPr>
          <p:cNvPr id="3" name="Content Placeholder 2"/>
          <p:cNvSpPr>
            <a:spLocks noGrp="1"/>
          </p:cNvSpPr>
          <p:nvPr>
            <p:ph idx="1"/>
          </p:nvPr>
        </p:nvSpPr>
        <p:spPr>
          <a:xfrm>
            <a:off x="4613835" y="1679913"/>
            <a:ext cx="3606800" cy="4525963"/>
          </a:xfrm>
        </p:spPr>
        <p:txBody>
          <a:bodyPr/>
          <a:lstStyle>
            <a:lvl1pPr>
              <a:buClr>
                <a:srgbClr val="EB5C4E"/>
              </a:buClr>
              <a:defRPr sz="1600" b="1">
                <a:solidFill>
                  <a:srgbClr val="404040"/>
                </a:solidFill>
                <a:latin typeface="Avenir Book"/>
                <a:cs typeface="Avenir Book"/>
              </a:defRPr>
            </a:lvl1pPr>
            <a:lvl2pPr>
              <a:buClr>
                <a:srgbClr val="EB5C4E"/>
              </a:buClr>
              <a:defRPr sz="1600">
                <a:solidFill>
                  <a:srgbClr val="404040"/>
                </a:solidFill>
                <a:latin typeface="Avenir Book"/>
                <a:cs typeface="Avenir Book"/>
              </a:defRPr>
            </a:lvl2pPr>
            <a:lvl3pPr>
              <a:buClr>
                <a:srgbClr val="EB5C4E"/>
              </a:buClr>
              <a:defRPr sz="1600">
                <a:solidFill>
                  <a:srgbClr val="404040"/>
                </a:solidFill>
                <a:latin typeface="Avenir Book"/>
                <a:cs typeface="Avenir Book"/>
              </a:defRPr>
            </a:lvl3pPr>
          </a:lstStyle>
          <a:p>
            <a:pPr lvl="0"/>
            <a:r>
              <a:rPr lang="nl-BE" dirty="0"/>
              <a:t>Click to edit Master text styles</a:t>
            </a:r>
          </a:p>
          <a:p>
            <a:pPr lvl="1"/>
            <a:r>
              <a:rPr lang="nl-BE" dirty="0"/>
              <a:t>Second level</a:t>
            </a:r>
          </a:p>
          <a:p>
            <a:pPr lvl="2"/>
            <a:r>
              <a:rPr lang="nl-BE" dirty="0"/>
              <a:t>Third level</a:t>
            </a:r>
          </a:p>
        </p:txBody>
      </p:sp>
      <p:sp>
        <p:nvSpPr>
          <p:cNvPr id="5" name="Slide Number Placeholder 5"/>
          <p:cNvSpPr>
            <a:spLocks noGrp="1"/>
          </p:cNvSpPr>
          <p:nvPr>
            <p:ph type="sldNum" sz="quarter" idx="10"/>
          </p:nvPr>
        </p:nvSpPr>
        <p:spPr>
          <a:xfrm>
            <a:off x="8534400" y="6481856"/>
            <a:ext cx="605474" cy="385668"/>
          </a:xfrm>
        </p:spPr>
        <p:txBody>
          <a:bodyPr/>
          <a:lstStyle>
            <a:lvl1pPr algn="ctr">
              <a:defRPr/>
            </a:lvl1pPr>
          </a:lstStyle>
          <a:p>
            <a:pPr>
              <a:defRPr/>
            </a:pPr>
            <a:fld id="{B837F764-1F0B-A64E-B258-E9A6F6E368C4}" type="slidenum">
              <a:rPr lang="en-US" altLang="en-US" smtClean="0"/>
              <a:pPr>
                <a:defRPr/>
              </a:pPr>
              <a:t>‹#›</a:t>
            </a:fld>
            <a:endParaRPr lang="en-US" altLang="en-US" dirty="0"/>
          </a:p>
        </p:txBody>
      </p:sp>
      <p:cxnSp>
        <p:nvCxnSpPr>
          <p:cNvPr id="8" name="Connecteur droit 7"/>
          <p:cNvCxnSpPr/>
          <p:nvPr userDrawn="1"/>
        </p:nvCxnSpPr>
        <p:spPr>
          <a:xfrm>
            <a:off x="4706471" y="1327307"/>
            <a:ext cx="3421529" cy="5950"/>
          </a:xfrm>
          <a:prstGeom prst="line">
            <a:avLst/>
          </a:prstGeom>
          <a:ln w="6350" cmpd="sng">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val="61716681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_Last_slide">
    <p:bg>
      <p:bgPr>
        <a:blipFill rotWithShape="1">
          <a:blip r:embed="rId2"/>
          <a:stretch>
            <a:fillRect/>
          </a:stretch>
        </a:blipFill>
        <a:effectLst/>
      </p:bgPr>
    </p:bg>
    <p:spTree>
      <p:nvGrpSpPr>
        <p:cNvPr id="1" name=""/>
        <p:cNvGrpSpPr/>
        <p:nvPr/>
      </p:nvGrpSpPr>
      <p:grpSpPr>
        <a:xfrm>
          <a:off x="0" y="0"/>
          <a:ext cx="0" cy="0"/>
          <a:chOff x="0" y="0"/>
          <a:chExt cx="0" cy="0"/>
        </a:xfrm>
      </p:grpSpPr>
      <p:sp>
        <p:nvSpPr>
          <p:cNvPr id="8" name="Espace réservé du texte 7"/>
          <p:cNvSpPr>
            <a:spLocks noGrp="1"/>
          </p:cNvSpPr>
          <p:nvPr>
            <p:ph type="body" sz="quarter" idx="10" hasCustomPrompt="1"/>
          </p:nvPr>
        </p:nvSpPr>
        <p:spPr>
          <a:xfrm>
            <a:off x="1053619" y="3894791"/>
            <a:ext cx="2813050" cy="277812"/>
          </a:xfrm>
        </p:spPr>
        <p:txBody>
          <a:bodyPr/>
          <a:lstStyle>
            <a:lvl1pPr marL="0" indent="0">
              <a:buNone/>
              <a:defRPr sz="1400" b="1" i="0">
                <a:solidFill>
                  <a:srgbClr val="EB5C4E"/>
                </a:solidFill>
                <a:latin typeface="Avenir Black" charset="0"/>
                <a:ea typeface="Avenir Black" charset="0"/>
                <a:cs typeface="Avenir Black" charset="0"/>
              </a:defRPr>
            </a:lvl1pPr>
            <a:lvl2pPr>
              <a:defRPr sz="1400" b="1" i="0">
                <a:latin typeface="Avenir Black" charset="0"/>
                <a:ea typeface="Avenir Black" charset="0"/>
                <a:cs typeface="Avenir Black" charset="0"/>
              </a:defRPr>
            </a:lvl2pPr>
            <a:lvl3pPr>
              <a:defRPr sz="1400" b="1" i="0">
                <a:latin typeface="Avenir Black" charset="0"/>
                <a:ea typeface="Avenir Black" charset="0"/>
                <a:cs typeface="Avenir Black" charset="0"/>
              </a:defRPr>
            </a:lvl3pPr>
            <a:lvl4pPr>
              <a:defRPr sz="1400" b="1" i="0">
                <a:latin typeface="Avenir Black" charset="0"/>
                <a:ea typeface="Avenir Black" charset="0"/>
                <a:cs typeface="Avenir Black" charset="0"/>
              </a:defRPr>
            </a:lvl4pPr>
            <a:lvl5pPr>
              <a:defRPr sz="1400" b="1" i="0">
                <a:latin typeface="Avenir Black" charset="0"/>
                <a:ea typeface="Avenir Black" charset="0"/>
                <a:cs typeface="Avenir Black" charset="0"/>
              </a:defRPr>
            </a:lvl5pPr>
          </a:lstStyle>
          <a:p>
            <a:pPr lvl="0"/>
            <a:r>
              <a:rPr lang="fr-FR" dirty="0"/>
              <a:t>Cyber Security Coalition</a:t>
            </a:r>
          </a:p>
        </p:txBody>
      </p:sp>
      <p:sp>
        <p:nvSpPr>
          <p:cNvPr id="10" name="Espace réservé du texte 9"/>
          <p:cNvSpPr>
            <a:spLocks noGrp="1"/>
          </p:cNvSpPr>
          <p:nvPr>
            <p:ph type="body" sz="quarter" idx="11" hasCustomPrompt="1"/>
          </p:nvPr>
        </p:nvSpPr>
        <p:spPr>
          <a:xfrm>
            <a:off x="1053619" y="4441151"/>
            <a:ext cx="3787775" cy="992748"/>
          </a:xfrm>
        </p:spPr>
        <p:txBody>
          <a:bodyPr/>
          <a:lstStyle>
            <a:lvl1pPr marL="0" indent="0">
              <a:buNone/>
              <a:defRPr sz="1200" b="0" i="0" baseline="0">
                <a:solidFill>
                  <a:srgbClr val="404040"/>
                </a:solidFill>
                <a:latin typeface="Avenir Book" charset="0"/>
                <a:ea typeface="Avenir Book" charset="0"/>
                <a:cs typeface="Avenir Book" charset="0"/>
              </a:defRPr>
            </a:lvl1pPr>
            <a:lvl2pPr marL="457200" indent="0">
              <a:buNone/>
              <a:defRPr sz="1200" b="0" i="0">
                <a:latin typeface="Avenir Book" charset="0"/>
                <a:ea typeface="Avenir Book" charset="0"/>
                <a:cs typeface="Avenir Book" charset="0"/>
              </a:defRPr>
            </a:lvl2pPr>
            <a:lvl3pPr marL="914400" indent="0">
              <a:buNone/>
              <a:defRPr sz="1200" b="0" i="0">
                <a:latin typeface="Avenir Book" charset="0"/>
                <a:ea typeface="Avenir Book" charset="0"/>
                <a:cs typeface="Avenir Book" charset="0"/>
              </a:defRPr>
            </a:lvl3pPr>
            <a:lvl4pPr marL="1371600" indent="0">
              <a:buNone/>
              <a:defRPr sz="1200" b="0" i="0">
                <a:latin typeface="Avenir Book" charset="0"/>
                <a:ea typeface="Avenir Book" charset="0"/>
                <a:cs typeface="Avenir Book" charset="0"/>
              </a:defRPr>
            </a:lvl4pPr>
            <a:lvl5pPr marL="1828800" indent="0">
              <a:buNone/>
              <a:defRPr sz="1200" b="0" i="0">
                <a:latin typeface="Avenir Book" charset="0"/>
                <a:ea typeface="Avenir Book" charset="0"/>
                <a:cs typeface="Avenir Book" charset="0"/>
              </a:defRPr>
            </a:lvl5pPr>
          </a:lstStyle>
          <a:p>
            <a:pPr lvl="0"/>
            <a:r>
              <a:rPr lang="fr-FR" dirty="0" err="1"/>
              <a:t>Adress</a:t>
            </a:r>
            <a:endParaRPr lang="fr-FR" dirty="0"/>
          </a:p>
          <a:p>
            <a:pPr lvl="0"/>
            <a:r>
              <a:rPr lang="fr-FR" dirty="0"/>
              <a:t>Zip code</a:t>
            </a:r>
          </a:p>
          <a:p>
            <a:pPr lvl="0"/>
            <a:r>
              <a:rPr lang="fr-FR" dirty="0"/>
              <a:t>email</a:t>
            </a:r>
          </a:p>
        </p:txBody>
      </p:sp>
      <p:sp>
        <p:nvSpPr>
          <p:cNvPr id="11" name="Espace réservé du texte 7"/>
          <p:cNvSpPr>
            <a:spLocks noGrp="1"/>
          </p:cNvSpPr>
          <p:nvPr>
            <p:ph type="body" sz="quarter" idx="12" hasCustomPrompt="1"/>
          </p:nvPr>
        </p:nvSpPr>
        <p:spPr>
          <a:xfrm>
            <a:off x="1053274" y="5734494"/>
            <a:ext cx="2813050" cy="277812"/>
          </a:xfrm>
        </p:spPr>
        <p:txBody>
          <a:bodyPr/>
          <a:lstStyle>
            <a:lvl1pPr marL="0" indent="0">
              <a:buNone/>
              <a:defRPr sz="1200" b="0" i="0">
                <a:solidFill>
                  <a:srgbClr val="EB5C4E"/>
                </a:solidFill>
                <a:latin typeface="Avenir Medium" charset="0"/>
                <a:ea typeface="Avenir Medium" charset="0"/>
                <a:cs typeface="Avenir Medium" charset="0"/>
              </a:defRPr>
            </a:lvl1pPr>
            <a:lvl2pPr>
              <a:defRPr sz="1400" b="1" i="0">
                <a:latin typeface="Avenir Black" charset="0"/>
                <a:ea typeface="Avenir Black" charset="0"/>
                <a:cs typeface="Avenir Black" charset="0"/>
              </a:defRPr>
            </a:lvl2pPr>
            <a:lvl3pPr>
              <a:defRPr sz="1400" b="1" i="0">
                <a:latin typeface="Avenir Black" charset="0"/>
                <a:ea typeface="Avenir Black" charset="0"/>
                <a:cs typeface="Avenir Black" charset="0"/>
              </a:defRPr>
            </a:lvl3pPr>
            <a:lvl4pPr>
              <a:defRPr sz="1400" b="1" i="0">
                <a:latin typeface="Avenir Black" charset="0"/>
                <a:ea typeface="Avenir Black" charset="0"/>
                <a:cs typeface="Avenir Black" charset="0"/>
              </a:defRPr>
            </a:lvl4pPr>
            <a:lvl5pPr>
              <a:defRPr sz="1400" b="1" i="0">
                <a:latin typeface="Avenir Black" charset="0"/>
                <a:ea typeface="Avenir Black" charset="0"/>
                <a:cs typeface="Avenir Black" charset="0"/>
              </a:defRPr>
            </a:lvl5pPr>
          </a:lstStyle>
          <a:p>
            <a:pPr lvl="0"/>
            <a:r>
              <a:rPr lang="fr-FR" dirty="0" err="1"/>
              <a:t>website</a:t>
            </a:r>
            <a:endParaRPr lang="fr-FR" dirty="0"/>
          </a:p>
        </p:txBody>
      </p:sp>
      <p:sp>
        <p:nvSpPr>
          <p:cNvPr id="7" name="Espace réservé pour une image  6"/>
          <p:cNvSpPr>
            <a:spLocks noGrp="1"/>
          </p:cNvSpPr>
          <p:nvPr>
            <p:ph type="pic" sz="quarter" idx="13" hasCustomPrompt="1"/>
          </p:nvPr>
        </p:nvSpPr>
        <p:spPr>
          <a:xfrm>
            <a:off x="3282279" y="1385455"/>
            <a:ext cx="1471229" cy="1300907"/>
          </a:xfrm>
        </p:spPr>
        <p:txBody>
          <a:bodyPr/>
          <a:lstStyle>
            <a:lvl1pPr marL="342900" marR="0" indent="-342900" algn="l" defTabSz="457200" rtl="0" eaLnBrk="0" fontAlgn="base" latinLnBrk="0" hangingPunct="0">
              <a:lnSpc>
                <a:spcPct val="100000"/>
              </a:lnSpc>
              <a:spcBef>
                <a:spcPct val="20000"/>
              </a:spcBef>
              <a:spcAft>
                <a:spcPct val="0"/>
              </a:spcAft>
              <a:buClrTx/>
              <a:buSzTx/>
              <a:buFont typeface="Arial" charset="0"/>
              <a:buNone/>
              <a:tabLst/>
              <a:defRPr sz="1400" b="0" i="1" baseline="0">
                <a:latin typeface="Avenir Light Oblique" charset="0"/>
                <a:ea typeface="Avenir Light Oblique" charset="0"/>
                <a:cs typeface="Avenir Light Oblique" charset="0"/>
              </a:defRPr>
            </a:lvl1pPr>
          </a:lstStyle>
          <a:p>
            <a:pPr marL="342900" marR="0" lvl="0" indent="-342900" algn="l" defTabSz="457200" rtl="0" eaLnBrk="0" fontAlgn="base" latinLnBrk="0" hangingPunct="0">
              <a:lnSpc>
                <a:spcPct val="100000"/>
              </a:lnSpc>
              <a:spcBef>
                <a:spcPct val="20000"/>
              </a:spcBef>
              <a:spcAft>
                <a:spcPct val="0"/>
              </a:spcAft>
              <a:buClrTx/>
              <a:buSzTx/>
              <a:buFont typeface="Arial" charset="0"/>
              <a:buNone/>
              <a:tabLst/>
              <a:defRPr/>
            </a:pPr>
            <a:r>
              <a:rPr lang="fr-FR" dirty="0" err="1"/>
              <a:t>Plaats</a:t>
            </a:r>
            <a:r>
              <a:rPr lang="fr-FR" dirty="0"/>
              <a:t> hier </a:t>
            </a:r>
            <a:r>
              <a:rPr lang="fr-FR" dirty="0" err="1"/>
              <a:t>het</a:t>
            </a:r>
            <a:r>
              <a:rPr lang="fr-FR" dirty="0"/>
              <a:t> logo van je </a:t>
            </a:r>
            <a:r>
              <a:rPr lang="fr-FR" dirty="0" err="1"/>
              <a:t>organisatie</a:t>
            </a:r>
            <a:endParaRPr lang="fr-FR" dirty="0"/>
          </a:p>
        </p:txBody>
      </p:sp>
      <p:sp>
        <p:nvSpPr>
          <p:cNvPr id="9" name="Espace réservé du texte 13"/>
          <p:cNvSpPr>
            <a:spLocks noGrp="1"/>
          </p:cNvSpPr>
          <p:nvPr>
            <p:ph type="body" sz="quarter" idx="14" hasCustomPrompt="1"/>
          </p:nvPr>
        </p:nvSpPr>
        <p:spPr>
          <a:xfrm>
            <a:off x="5480242" y="5842251"/>
            <a:ext cx="3055697" cy="655911"/>
          </a:xfrm>
        </p:spPr>
        <p:txBody>
          <a:bodyPr/>
          <a:lstStyle>
            <a:lvl1pPr marL="0" indent="0" eaLnBrk="1" hangingPunct="1">
              <a:spcBef>
                <a:spcPct val="0"/>
              </a:spcBef>
              <a:buFontTx/>
              <a:buNone/>
              <a:defRPr sz="1400">
                <a:solidFill>
                  <a:srgbClr val="404040"/>
                </a:solidFill>
              </a:defRPr>
            </a:lvl1pPr>
          </a:lstStyle>
          <a:p>
            <a:pPr eaLnBrk="1" hangingPunct="1">
              <a:spcBef>
                <a:spcPct val="0"/>
              </a:spcBef>
              <a:buFontTx/>
              <a:buNone/>
            </a:pPr>
            <a:r>
              <a:rPr lang="en-US" altLang="en-US" sz="1400" dirty="0">
                <a:solidFill>
                  <a:srgbClr val="E22567"/>
                </a:solidFill>
                <a:latin typeface="Avenir Book" charset="0"/>
              </a:rPr>
              <a:t>City I date month year</a:t>
            </a:r>
          </a:p>
        </p:txBody>
      </p:sp>
    </p:spTree>
    <p:extLst>
      <p:ext uri="{BB962C8B-B14F-4D97-AF65-F5344CB8AC3E}">
        <p14:creationId xmlns:p14="http://schemas.microsoft.com/office/powerpoint/2010/main" val="20325832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Chapter_Blue">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593848" y="469900"/>
            <a:ext cx="5956301" cy="1143000"/>
          </a:xfrm>
        </p:spPr>
        <p:txBody>
          <a:bodyPr>
            <a:normAutofit/>
          </a:bodyPr>
          <a:lstStyle>
            <a:lvl1pPr algn="ctr">
              <a:defRPr sz="2100" b="1" i="0">
                <a:solidFill>
                  <a:srgbClr val="E22567"/>
                </a:solidFill>
                <a:latin typeface="Avenir Heavy" charset="0"/>
                <a:ea typeface="Avenir Heavy" charset="0"/>
                <a:cs typeface="Avenir Heavy" charset="0"/>
              </a:defRPr>
            </a:lvl1pPr>
          </a:lstStyle>
          <a:p>
            <a:r>
              <a:rPr lang="nl-BE" dirty="0"/>
              <a:t>Click to edit Master title style</a:t>
            </a:r>
            <a:endParaRPr lang="en-US" dirty="0"/>
          </a:p>
        </p:txBody>
      </p:sp>
      <p:sp>
        <p:nvSpPr>
          <p:cNvPr id="3" name="Content Placeholder 2"/>
          <p:cNvSpPr>
            <a:spLocks noGrp="1"/>
          </p:cNvSpPr>
          <p:nvPr>
            <p:ph idx="1"/>
          </p:nvPr>
        </p:nvSpPr>
        <p:spPr>
          <a:xfrm>
            <a:off x="965200" y="1841500"/>
            <a:ext cx="7721600" cy="4525963"/>
          </a:xfrm>
        </p:spPr>
        <p:txBody>
          <a:bodyPr/>
          <a:lstStyle>
            <a:lvl1pPr>
              <a:buClr>
                <a:srgbClr val="E22567"/>
              </a:buClr>
              <a:defRPr sz="1800">
                <a:latin typeface="Avenir Book"/>
                <a:cs typeface="Avenir Book"/>
              </a:defRPr>
            </a:lvl1pPr>
            <a:lvl2pPr>
              <a:buClr>
                <a:srgbClr val="CE0048"/>
              </a:buClr>
              <a:defRPr sz="1800">
                <a:latin typeface="Avenir Book"/>
                <a:cs typeface="Avenir Book"/>
              </a:defRPr>
            </a:lvl2pPr>
            <a:lvl3pPr>
              <a:buClr>
                <a:srgbClr val="CE0048"/>
              </a:buClr>
              <a:defRPr sz="1800">
                <a:latin typeface="Avenir Book"/>
                <a:cs typeface="Avenir Book"/>
              </a:defRPr>
            </a:lvl3pPr>
          </a:lstStyle>
          <a:p>
            <a:pPr lvl="0"/>
            <a:r>
              <a:rPr lang="nl-BE" dirty="0"/>
              <a:t>Click to edit Master text styles</a:t>
            </a:r>
          </a:p>
          <a:p>
            <a:pPr lvl="1"/>
            <a:r>
              <a:rPr lang="nl-BE" dirty="0"/>
              <a:t>Second level</a:t>
            </a:r>
          </a:p>
          <a:p>
            <a:pPr lvl="2"/>
            <a:r>
              <a:rPr lang="nl-BE" dirty="0"/>
              <a:t>Third level</a:t>
            </a:r>
          </a:p>
        </p:txBody>
      </p:sp>
      <p:sp>
        <p:nvSpPr>
          <p:cNvPr id="5" name="Slide Number Placeholder 5"/>
          <p:cNvSpPr>
            <a:spLocks noGrp="1"/>
          </p:cNvSpPr>
          <p:nvPr>
            <p:ph type="sldNum" sz="quarter" idx="10"/>
          </p:nvPr>
        </p:nvSpPr>
        <p:spPr>
          <a:xfrm>
            <a:off x="8686800" y="6413500"/>
            <a:ext cx="435861" cy="365125"/>
          </a:xfrm>
        </p:spPr>
        <p:txBody>
          <a:bodyPr/>
          <a:lstStyle>
            <a:lvl1pPr algn="ctr">
              <a:defRPr/>
            </a:lvl1pPr>
          </a:lstStyle>
          <a:p>
            <a:pPr>
              <a:defRPr/>
            </a:pPr>
            <a:fld id="{2445E06D-40C8-EA46-88DD-7A5FD2B50BC1}" type="slidenum">
              <a:rPr lang="en-US" altLang="en-US" smtClean="0"/>
              <a:pPr>
                <a:defRPr/>
              </a:pPr>
              <a:t>‹#›</a:t>
            </a:fld>
            <a:endParaRPr lang="en-US" altLang="en-US" dirty="0"/>
          </a:p>
        </p:txBody>
      </p:sp>
      <p:cxnSp>
        <p:nvCxnSpPr>
          <p:cNvPr id="10" name="Connecteur droit 9"/>
          <p:cNvCxnSpPr/>
          <p:nvPr userDrawn="1"/>
        </p:nvCxnSpPr>
        <p:spPr>
          <a:xfrm>
            <a:off x="965200" y="1496164"/>
            <a:ext cx="7162800" cy="0"/>
          </a:xfrm>
          <a:prstGeom prst="line">
            <a:avLst/>
          </a:prstGeom>
          <a:ln w="6350" cmpd="sng">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val="19261207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icture_Option_1">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0" y="263694"/>
            <a:ext cx="3725330" cy="583471"/>
          </a:xfrm>
        </p:spPr>
        <p:txBody>
          <a:bodyPr>
            <a:normAutofit/>
          </a:bodyPr>
          <a:lstStyle>
            <a:lvl1pPr algn="ctr">
              <a:defRPr sz="2200" b="1" i="0">
                <a:solidFill>
                  <a:srgbClr val="E22567"/>
                </a:solidFill>
                <a:latin typeface="Avenir Medium" charset="0"/>
                <a:ea typeface="Avenir Medium" charset="0"/>
                <a:cs typeface="Avenir Medium" charset="0"/>
              </a:defRPr>
            </a:lvl1pPr>
          </a:lstStyle>
          <a:p>
            <a:r>
              <a:rPr lang="nl-BE" dirty="0"/>
              <a:t>Click to edit Master </a:t>
            </a:r>
            <a:br>
              <a:rPr lang="nl-BE" dirty="0"/>
            </a:br>
            <a:r>
              <a:rPr lang="nl-BE" dirty="0"/>
              <a:t>title style</a:t>
            </a:r>
            <a:endParaRPr lang="en-US" dirty="0"/>
          </a:p>
        </p:txBody>
      </p:sp>
      <p:sp>
        <p:nvSpPr>
          <p:cNvPr id="3" name="Content Placeholder 2"/>
          <p:cNvSpPr>
            <a:spLocks noGrp="1"/>
          </p:cNvSpPr>
          <p:nvPr>
            <p:ph idx="1"/>
          </p:nvPr>
        </p:nvSpPr>
        <p:spPr>
          <a:xfrm>
            <a:off x="4613835" y="1679913"/>
            <a:ext cx="3606800" cy="4525963"/>
          </a:xfrm>
        </p:spPr>
        <p:txBody>
          <a:bodyPr/>
          <a:lstStyle>
            <a:lvl1pPr>
              <a:buClr>
                <a:srgbClr val="E22567"/>
              </a:buClr>
              <a:defRPr sz="1600" b="1">
                <a:solidFill>
                  <a:schemeClr val="bg1">
                    <a:lumMod val="50000"/>
                  </a:schemeClr>
                </a:solidFill>
                <a:latin typeface="Avenir Book"/>
                <a:cs typeface="Avenir Book"/>
              </a:defRPr>
            </a:lvl1pPr>
            <a:lvl2pPr>
              <a:buClr>
                <a:srgbClr val="E22567"/>
              </a:buClr>
              <a:defRPr sz="1600">
                <a:solidFill>
                  <a:schemeClr val="bg1">
                    <a:lumMod val="50000"/>
                  </a:schemeClr>
                </a:solidFill>
                <a:latin typeface="Avenir Book"/>
                <a:cs typeface="Avenir Book"/>
              </a:defRPr>
            </a:lvl2pPr>
            <a:lvl3pPr>
              <a:buClr>
                <a:srgbClr val="E22567"/>
              </a:buClr>
              <a:defRPr sz="1600">
                <a:solidFill>
                  <a:schemeClr val="bg1">
                    <a:lumMod val="50000"/>
                  </a:schemeClr>
                </a:solidFill>
                <a:latin typeface="Avenir Book"/>
                <a:cs typeface="Avenir Book"/>
              </a:defRPr>
            </a:lvl3pPr>
          </a:lstStyle>
          <a:p>
            <a:pPr lvl="0"/>
            <a:r>
              <a:rPr lang="nl-BE" dirty="0"/>
              <a:t>Click to edit Master text styles</a:t>
            </a:r>
          </a:p>
          <a:p>
            <a:pPr lvl="1"/>
            <a:r>
              <a:rPr lang="nl-BE" dirty="0"/>
              <a:t>Second level</a:t>
            </a:r>
          </a:p>
          <a:p>
            <a:pPr lvl="2"/>
            <a:r>
              <a:rPr lang="nl-BE" dirty="0"/>
              <a:t>Third level</a:t>
            </a:r>
          </a:p>
        </p:txBody>
      </p:sp>
      <p:sp>
        <p:nvSpPr>
          <p:cNvPr id="5" name="Slide Number Placeholder 5"/>
          <p:cNvSpPr>
            <a:spLocks noGrp="1"/>
          </p:cNvSpPr>
          <p:nvPr>
            <p:ph type="sldNum" sz="quarter" idx="10"/>
          </p:nvPr>
        </p:nvSpPr>
        <p:spPr>
          <a:xfrm>
            <a:off x="8534400" y="6481856"/>
            <a:ext cx="605474" cy="385668"/>
          </a:xfrm>
        </p:spPr>
        <p:txBody>
          <a:bodyPr/>
          <a:lstStyle>
            <a:lvl1pPr algn="ctr">
              <a:defRPr/>
            </a:lvl1pPr>
          </a:lstStyle>
          <a:p>
            <a:pPr>
              <a:defRPr/>
            </a:pPr>
            <a:fld id="{B837F764-1F0B-A64E-B258-E9A6F6E368C4}" type="slidenum">
              <a:rPr lang="en-US" altLang="en-US" smtClean="0"/>
              <a:pPr>
                <a:defRPr/>
              </a:pPr>
              <a:t>‹#›</a:t>
            </a:fld>
            <a:endParaRPr lang="en-US" altLang="en-US" dirty="0"/>
          </a:p>
        </p:txBody>
      </p:sp>
      <p:cxnSp>
        <p:nvCxnSpPr>
          <p:cNvPr id="8" name="Connecteur droit 7"/>
          <p:cNvCxnSpPr/>
          <p:nvPr userDrawn="1"/>
        </p:nvCxnSpPr>
        <p:spPr>
          <a:xfrm>
            <a:off x="4706471" y="1327307"/>
            <a:ext cx="3421529" cy="5950"/>
          </a:xfrm>
          <a:prstGeom prst="line">
            <a:avLst/>
          </a:prstGeom>
          <a:ln w="6350" cmpd="sng">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
        <p:nvSpPr>
          <p:cNvPr id="7" name="Espace réservé pour une image  6"/>
          <p:cNvSpPr>
            <a:spLocks noGrp="1"/>
          </p:cNvSpPr>
          <p:nvPr>
            <p:ph type="pic" sz="quarter" idx="11"/>
          </p:nvPr>
        </p:nvSpPr>
        <p:spPr>
          <a:xfrm>
            <a:off x="817897" y="263694"/>
            <a:ext cx="2630487" cy="2630488"/>
          </a:xfrm>
        </p:spPr>
        <p:txBody>
          <a:bodyPr/>
          <a:lstStyle>
            <a:lvl1pPr>
              <a:defRPr sz="1400" b="0" i="1">
                <a:latin typeface="Avenir Light Oblique" charset="0"/>
                <a:ea typeface="Avenir Light Oblique" charset="0"/>
                <a:cs typeface="Avenir Light Oblique" charset="0"/>
              </a:defRPr>
            </a:lvl1pPr>
          </a:lstStyle>
          <a:p>
            <a:pPr marL="342900" marR="0" lvl="0" indent="-342900" algn="l" defTabSz="457200" rtl="0" eaLnBrk="0" fontAlgn="base" latinLnBrk="0" hangingPunct="0">
              <a:lnSpc>
                <a:spcPct val="100000"/>
              </a:lnSpc>
              <a:spcBef>
                <a:spcPct val="20000"/>
              </a:spcBef>
              <a:spcAft>
                <a:spcPct val="0"/>
              </a:spcAft>
              <a:buClrTx/>
              <a:buSzTx/>
              <a:buFont typeface="Arial" charset="0"/>
              <a:buNone/>
              <a:tabLst/>
              <a:defRPr/>
            </a:pPr>
            <a:endParaRPr lang="fr-FR" dirty="0"/>
          </a:p>
        </p:txBody>
      </p:sp>
      <p:sp>
        <p:nvSpPr>
          <p:cNvPr id="10" name="Espace réservé pour une image  6"/>
          <p:cNvSpPr>
            <a:spLocks noGrp="1"/>
          </p:cNvSpPr>
          <p:nvPr>
            <p:ph type="pic" sz="quarter" idx="12"/>
          </p:nvPr>
        </p:nvSpPr>
        <p:spPr>
          <a:xfrm>
            <a:off x="817897" y="3039483"/>
            <a:ext cx="2630487" cy="2630488"/>
          </a:xfrm>
        </p:spPr>
        <p:txBody>
          <a:bodyPr/>
          <a:lstStyle>
            <a:lvl1pPr>
              <a:defRPr sz="1400" b="0" i="1">
                <a:latin typeface="Avenir Light Oblique" charset="0"/>
                <a:ea typeface="Avenir Light Oblique" charset="0"/>
                <a:cs typeface="Avenir Light Oblique" charset="0"/>
              </a:defRPr>
            </a:lvl1pPr>
          </a:lstStyle>
          <a:p>
            <a:pPr marL="342900" marR="0" lvl="0" indent="-342900" algn="l" defTabSz="457200" rtl="0" eaLnBrk="0" fontAlgn="base" latinLnBrk="0" hangingPunct="0">
              <a:lnSpc>
                <a:spcPct val="100000"/>
              </a:lnSpc>
              <a:spcBef>
                <a:spcPct val="20000"/>
              </a:spcBef>
              <a:spcAft>
                <a:spcPct val="0"/>
              </a:spcAft>
              <a:buClrTx/>
              <a:buSzTx/>
              <a:buFont typeface="Arial" charset="0"/>
              <a:buNone/>
              <a:tabLst/>
              <a:defRPr/>
            </a:pPr>
            <a:endParaRPr lang="fr-FR" dirty="0"/>
          </a:p>
        </p:txBody>
      </p:sp>
    </p:spTree>
    <p:extLst>
      <p:ext uri="{BB962C8B-B14F-4D97-AF65-F5344CB8AC3E}">
        <p14:creationId xmlns:p14="http://schemas.microsoft.com/office/powerpoint/2010/main" val="4924779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Last_slide">
    <p:spTree>
      <p:nvGrpSpPr>
        <p:cNvPr id="1" name=""/>
        <p:cNvGrpSpPr/>
        <p:nvPr/>
      </p:nvGrpSpPr>
      <p:grpSpPr>
        <a:xfrm>
          <a:off x="0" y="0"/>
          <a:ext cx="0" cy="0"/>
          <a:chOff x="0" y="0"/>
          <a:chExt cx="0" cy="0"/>
        </a:xfrm>
      </p:grpSpPr>
      <p:pic>
        <p:nvPicPr>
          <p:cNvPr id="4" name="Picture 6"/>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bwMode="auto">
          <a:xfrm>
            <a:off x="-19075" y="-26989"/>
            <a:ext cx="9182179" cy="691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age 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83880" y="704459"/>
            <a:ext cx="2019300" cy="1981200"/>
          </a:xfrm>
          <a:prstGeom prst="rect">
            <a:avLst/>
          </a:prstGeom>
        </p:spPr>
      </p:pic>
      <p:sp>
        <p:nvSpPr>
          <p:cNvPr id="8" name="Espace réservé du texte 7"/>
          <p:cNvSpPr>
            <a:spLocks noGrp="1"/>
          </p:cNvSpPr>
          <p:nvPr>
            <p:ph type="body" sz="quarter" idx="10" hasCustomPrompt="1"/>
          </p:nvPr>
        </p:nvSpPr>
        <p:spPr>
          <a:xfrm>
            <a:off x="784225" y="4703262"/>
            <a:ext cx="2813050" cy="277812"/>
          </a:xfrm>
        </p:spPr>
        <p:txBody>
          <a:bodyPr/>
          <a:lstStyle>
            <a:lvl1pPr marL="0" indent="0">
              <a:buNone/>
              <a:defRPr sz="1400" b="1" i="0">
                <a:solidFill>
                  <a:srgbClr val="1BB7D5"/>
                </a:solidFill>
                <a:latin typeface="Avenir Black" charset="0"/>
                <a:ea typeface="Avenir Black" charset="0"/>
                <a:cs typeface="Avenir Black" charset="0"/>
              </a:defRPr>
            </a:lvl1pPr>
            <a:lvl2pPr>
              <a:defRPr sz="1400" b="1" i="0">
                <a:latin typeface="Avenir Black" charset="0"/>
                <a:ea typeface="Avenir Black" charset="0"/>
                <a:cs typeface="Avenir Black" charset="0"/>
              </a:defRPr>
            </a:lvl2pPr>
            <a:lvl3pPr>
              <a:defRPr sz="1400" b="1" i="0">
                <a:latin typeface="Avenir Black" charset="0"/>
                <a:ea typeface="Avenir Black" charset="0"/>
                <a:cs typeface="Avenir Black" charset="0"/>
              </a:defRPr>
            </a:lvl3pPr>
            <a:lvl4pPr>
              <a:defRPr sz="1400" b="1" i="0">
                <a:latin typeface="Avenir Black" charset="0"/>
                <a:ea typeface="Avenir Black" charset="0"/>
                <a:cs typeface="Avenir Black" charset="0"/>
              </a:defRPr>
            </a:lvl4pPr>
            <a:lvl5pPr>
              <a:defRPr sz="1400" b="1" i="0">
                <a:latin typeface="Avenir Black" charset="0"/>
                <a:ea typeface="Avenir Black" charset="0"/>
                <a:cs typeface="Avenir Black" charset="0"/>
              </a:defRPr>
            </a:lvl5pPr>
          </a:lstStyle>
          <a:p>
            <a:pPr lvl="0"/>
            <a:r>
              <a:rPr lang="fr-FR" dirty="0"/>
              <a:t>Cyber Security Coalition</a:t>
            </a:r>
          </a:p>
        </p:txBody>
      </p:sp>
      <p:sp>
        <p:nvSpPr>
          <p:cNvPr id="10" name="Espace réservé du texte 9"/>
          <p:cNvSpPr>
            <a:spLocks noGrp="1"/>
          </p:cNvSpPr>
          <p:nvPr>
            <p:ph type="body" sz="quarter" idx="11" hasCustomPrompt="1"/>
          </p:nvPr>
        </p:nvSpPr>
        <p:spPr>
          <a:xfrm>
            <a:off x="784225" y="5101724"/>
            <a:ext cx="3787775" cy="609266"/>
          </a:xfrm>
        </p:spPr>
        <p:txBody>
          <a:bodyPr/>
          <a:lstStyle>
            <a:lvl1pPr marL="0" indent="0">
              <a:buNone/>
              <a:defRPr sz="1200" b="0" i="0" baseline="0">
                <a:latin typeface="Avenir Book" charset="0"/>
                <a:ea typeface="Avenir Book" charset="0"/>
                <a:cs typeface="Avenir Book" charset="0"/>
              </a:defRPr>
            </a:lvl1pPr>
            <a:lvl2pPr marL="457200" indent="0">
              <a:buNone/>
              <a:defRPr sz="1200" b="0" i="0">
                <a:latin typeface="Avenir Book" charset="0"/>
                <a:ea typeface="Avenir Book" charset="0"/>
                <a:cs typeface="Avenir Book" charset="0"/>
              </a:defRPr>
            </a:lvl2pPr>
            <a:lvl3pPr marL="914400" indent="0">
              <a:buNone/>
              <a:defRPr sz="1200" b="0" i="0">
                <a:latin typeface="Avenir Book" charset="0"/>
                <a:ea typeface="Avenir Book" charset="0"/>
                <a:cs typeface="Avenir Book" charset="0"/>
              </a:defRPr>
            </a:lvl3pPr>
            <a:lvl4pPr marL="1371600" indent="0">
              <a:buNone/>
              <a:defRPr sz="1200" b="0" i="0">
                <a:latin typeface="Avenir Book" charset="0"/>
                <a:ea typeface="Avenir Book" charset="0"/>
                <a:cs typeface="Avenir Book" charset="0"/>
              </a:defRPr>
            </a:lvl4pPr>
            <a:lvl5pPr marL="1828800" indent="0">
              <a:buNone/>
              <a:defRPr sz="1200" b="0" i="0">
                <a:latin typeface="Avenir Book" charset="0"/>
                <a:ea typeface="Avenir Book" charset="0"/>
                <a:cs typeface="Avenir Book" charset="0"/>
              </a:defRPr>
            </a:lvl5pPr>
          </a:lstStyle>
          <a:p>
            <a:pPr lvl="0"/>
            <a:r>
              <a:rPr lang="fr-FR" dirty="0" err="1"/>
              <a:t>Adress</a:t>
            </a:r>
            <a:endParaRPr lang="fr-FR" dirty="0"/>
          </a:p>
          <a:p>
            <a:pPr lvl="0"/>
            <a:r>
              <a:rPr lang="fr-FR" dirty="0"/>
              <a:t>Zip code</a:t>
            </a:r>
          </a:p>
          <a:p>
            <a:pPr lvl="0"/>
            <a:r>
              <a:rPr lang="fr-FR" dirty="0"/>
              <a:t>email</a:t>
            </a:r>
          </a:p>
        </p:txBody>
      </p:sp>
      <p:sp>
        <p:nvSpPr>
          <p:cNvPr id="11" name="Espace réservé du texte 7"/>
          <p:cNvSpPr>
            <a:spLocks noGrp="1"/>
          </p:cNvSpPr>
          <p:nvPr>
            <p:ph type="body" sz="quarter" idx="12" hasCustomPrompt="1"/>
          </p:nvPr>
        </p:nvSpPr>
        <p:spPr>
          <a:xfrm>
            <a:off x="783880" y="5842252"/>
            <a:ext cx="2813050" cy="277812"/>
          </a:xfrm>
        </p:spPr>
        <p:txBody>
          <a:bodyPr/>
          <a:lstStyle>
            <a:lvl1pPr marL="0" indent="0">
              <a:buNone/>
              <a:defRPr sz="1400" b="0" i="0">
                <a:solidFill>
                  <a:srgbClr val="1BB7D5"/>
                </a:solidFill>
                <a:latin typeface="Avenir Medium" charset="0"/>
                <a:ea typeface="Avenir Medium" charset="0"/>
                <a:cs typeface="Avenir Medium" charset="0"/>
              </a:defRPr>
            </a:lvl1pPr>
            <a:lvl2pPr>
              <a:defRPr sz="1400" b="1" i="0">
                <a:latin typeface="Avenir Black" charset="0"/>
                <a:ea typeface="Avenir Black" charset="0"/>
                <a:cs typeface="Avenir Black" charset="0"/>
              </a:defRPr>
            </a:lvl2pPr>
            <a:lvl3pPr>
              <a:defRPr sz="1400" b="1" i="0">
                <a:latin typeface="Avenir Black" charset="0"/>
                <a:ea typeface="Avenir Black" charset="0"/>
                <a:cs typeface="Avenir Black" charset="0"/>
              </a:defRPr>
            </a:lvl3pPr>
            <a:lvl4pPr>
              <a:defRPr sz="1400" b="1" i="0">
                <a:latin typeface="Avenir Black" charset="0"/>
                <a:ea typeface="Avenir Black" charset="0"/>
                <a:cs typeface="Avenir Black" charset="0"/>
              </a:defRPr>
            </a:lvl4pPr>
            <a:lvl5pPr>
              <a:defRPr sz="1400" b="1" i="0">
                <a:latin typeface="Avenir Black" charset="0"/>
                <a:ea typeface="Avenir Black" charset="0"/>
                <a:cs typeface="Avenir Black" charset="0"/>
              </a:defRPr>
            </a:lvl5pPr>
          </a:lstStyle>
          <a:p>
            <a:pPr lvl="0"/>
            <a:r>
              <a:rPr lang="fr-FR" dirty="0" err="1"/>
              <a:t>website</a:t>
            </a:r>
            <a:endParaRPr lang="fr-FR" dirty="0"/>
          </a:p>
        </p:txBody>
      </p:sp>
    </p:spTree>
    <p:extLst>
      <p:ext uri="{BB962C8B-B14F-4D97-AF65-F5344CB8AC3E}">
        <p14:creationId xmlns:p14="http://schemas.microsoft.com/office/powerpoint/2010/main" val="6574460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nl-BE"/>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BE"/>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8B88EC6-FB30-604F-A1F4-9433FCE8C09E}" type="slidenum">
              <a:rPr lang="en-US" altLang="en-US"/>
              <a:pPr>
                <a:defRPr/>
              </a:pPr>
              <a:t>‹#›</a:t>
            </a:fld>
            <a:endParaRPr lang="en-US" altLang="en-US"/>
          </a:p>
        </p:txBody>
      </p:sp>
    </p:spTree>
    <p:extLst>
      <p:ext uri="{BB962C8B-B14F-4D97-AF65-F5344CB8AC3E}">
        <p14:creationId xmlns:p14="http://schemas.microsoft.com/office/powerpoint/2010/main" val="17671997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BE"/>
              <a:t>Click to edit Master text styles</a:t>
            </a:r>
          </a:p>
          <a:p>
            <a:pPr lvl="1"/>
            <a:r>
              <a:rPr lang="nl-BE"/>
              <a:t>Second level</a:t>
            </a:r>
          </a:p>
          <a:p>
            <a:pPr lvl="2"/>
            <a:r>
              <a:rPr lang="nl-BE"/>
              <a:t>Third level</a:t>
            </a:r>
          </a:p>
          <a:p>
            <a:pPr lvl="3"/>
            <a:r>
              <a:rPr lang="nl-BE"/>
              <a:t>Fourth level</a:t>
            </a:r>
          </a:p>
          <a:p>
            <a:pPr lvl="4"/>
            <a:r>
              <a:rPr lang="nl-BE"/>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BE"/>
              <a:t>Click to edit Master text styles</a:t>
            </a:r>
          </a:p>
          <a:p>
            <a:pPr lvl="1"/>
            <a:r>
              <a:rPr lang="nl-BE"/>
              <a:t>Second level</a:t>
            </a:r>
          </a:p>
          <a:p>
            <a:pPr lvl="2"/>
            <a:r>
              <a:rPr lang="nl-BE"/>
              <a:t>Third level</a:t>
            </a:r>
          </a:p>
          <a:p>
            <a:pPr lvl="3"/>
            <a:r>
              <a:rPr lang="nl-BE"/>
              <a:t>Fourth level</a:t>
            </a:r>
          </a:p>
          <a:p>
            <a:pPr lvl="4"/>
            <a:r>
              <a:rPr lang="nl-BE"/>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CBB724B-BDD0-BA4F-AB00-99718CF06CC2}" type="slidenum">
              <a:rPr lang="en-US" altLang="en-US"/>
              <a:pPr>
                <a:defRPr/>
              </a:pPr>
              <a:t>‹#›</a:t>
            </a:fld>
            <a:endParaRPr lang="en-US" altLang="en-US"/>
          </a:p>
        </p:txBody>
      </p:sp>
    </p:spTree>
    <p:extLst>
      <p:ext uri="{BB962C8B-B14F-4D97-AF65-F5344CB8AC3E}">
        <p14:creationId xmlns:p14="http://schemas.microsoft.com/office/powerpoint/2010/main" val="16273098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BE"/>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B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BE"/>
              <a:t>Click to edit Master text styles</a:t>
            </a:r>
          </a:p>
          <a:p>
            <a:pPr lvl="1"/>
            <a:r>
              <a:rPr lang="nl-BE"/>
              <a:t>Second level</a:t>
            </a:r>
          </a:p>
          <a:p>
            <a:pPr lvl="2"/>
            <a:r>
              <a:rPr lang="nl-BE"/>
              <a:t>Third level</a:t>
            </a:r>
          </a:p>
          <a:p>
            <a:pPr lvl="3"/>
            <a:r>
              <a:rPr lang="nl-BE"/>
              <a:t>Fourth level</a:t>
            </a:r>
          </a:p>
          <a:p>
            <a:pPr lvl="4"/>
            <a:r>
              <a:rPr lang="nl-BE"/>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B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BE"/>
              <a:t>Click to edit Master text styles</a:t>
            </a:r>
          </a:p>
          <a:p>
            <a:pPr lvl="1"/>
            <a:r>
              <a:rPr lang="nl-BE"/>
              <a:t>Second level</a:t>
            </a:r>
          </a:p>
          <a:p>
            <a:pPr lvl="2"/>
            <a:r>
              <a:rPr lang="nl-BE"/>
              <a:t>Third level</a:t>
            </a:r>
          </a:p>
          <a:p>
            <a:pPr lvl="3"/>
            <a:r>
              <a:rPr lang="nl-BE"/>
              <a:t>Fourth level</a:t>
            </a:r>
          </a:p>
          <a:p>
            <a:pPr lvl="4"/>
            <a:r>
              <a:rPr lang="nl-BE"/>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alt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549C780A-4570-0D42-9E68-42CE469F332B}" type="slidenum">
              <a:rPr lang="en-US" altLang="en-US"/>
              <a:pPr>
                <a:defRPr/>
              </a:pPr>
              <a:t>‹#›</a:t>
            </a:fld>
            <a:endParaRPr lang="en-US" altLang="en-US"/>
          </a:p>
        </p:txBody>
      </p:sp>
    </p:spTree>
    <p:extLst>
      <p:ext uri="{BB962C8B-B14F-4D97-AF65-F5344CB8AC3E}">
        <p14:creationId xmlns:p14="http://schemas.microsoft.com/office/powerpoint/2010/main" val="19918833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alt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84735AD5-07AC-4248-BD58-C712ABC2F6F4}" type="slidenum">
              <a:rPr lang="en-US" altLang="en-US"/>
              <a:pPr>
                <a:defRPr/>
              </a:pPr>
              <a:t>‹#›</a:t>
            </a:fld>
            <a:endParaRPr lang="en-US" altLang="en-US"/>
          </a:p>
        </p:txBody>
      </p:sp>
    </p:spTree>
    <p:extLst>
      <p:ext uri="{BB962C8B-B14F-4D97-AF65-F5344CB8AC3E}">
        <p14:creationId xmlns:p14="http://schemas.microsoft.com/office/powerpoint/2010/main" val="4615290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lt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B2F939CD-0681-644D-A3BD-A33A998AF36E}" type="slidenum">
              <a:rPr lang="en-US" altLang="en-US"/>
              <a:pPr>
                <a:defRPr/>
              </a:pPr>
              <a:t>‹#›</a:t>
            </a:fld>
            <a:endParaRPr lang="en-US" altLang="en-US"/>
          </a:p>
        </p:txBody>
      </p:sp>
    </p:spTree>
    <p:extLst>
      <p:ext uri="{BB962C8B-B14F-4D97-AF65-F5344CB8AC3E}">
        <p14:creationId xmlns:p14="http://schemas.microsoft.com/office/powerpoint/2010/main" val="207524667"/>
      </p:ext>
    </p:extLst>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nl-BE" altLang="en-US"/>
              <a:t>Click to edit Master title style</a:t>
            </a:r>
            <a:endParaRPr lang="en-US" altLang="en-U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nl-BE" altLang="en-US" dirty="0"/>
              <a:t>Click to edit Master text styles</a:t>
            </a:r>
          </a:p>
          <a:p>
            <a:pPr lvl="1"/>
            <a:r>
              <a:rPr lang="nl-BE" altLang="en-US" dirty="0"/>
              <a:t>Second level</a:t>
            </a:r>
          </a:p>
          <a:p>
            <a:pPr lvl="2"/>
            <a:r>
              <a:rPr lang="nl-BE" altLang="en-US" dirty="0"/>
              <a:t>Third level</a:t>
            </a:r>
          </a:p>
          <a:p>
            <a:pPr lvl="3"/>
            <a:r>
              <a:rPr lang="nl-BE" altLang="en-US" dirty="0"/>
              <a:t>Fourth level</a:t>
            </a:r>
          </a:p>
          <a:p>
            <a:pPr lvl="4"/>
            <a:r>
              <a:rPr lang="nl-BE" altLang="en-US" dirty="0"/>
              <a:t>Fifth level</a:t>
            </a:r>
            <a:endParaRPr lang="en-US" alt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latin typeface="Calibri" panose="020F0502020204030204" pitchFamily="34" charset="0"/>
                <a:ea typeface="MS PGothic" panose="020B0600070205080204" pitchFamily="34" charset="-128"/>
              </a:defRPr>
            </a:lvl1pPr>
          </a:lstStyle>
          <a:p>
            <a:pPr>
              <a:defRPr/>
            </a:pPr>
            <a:endParaRPr lang="en-US" alt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ea typeface="MS PGothic" panose="020B0600070205080204" pitchFamily="34" charset="-128"/>
              </a:defRPr>
            </a:lvl1pPr>
          </a:lstStyle>
          <a:p>
            <a:pPr>
              <a:defRPr/>
            </a:pPr>
            <a:fld id="{DD640957-CA7F-8F4F-BAE7-FD28B30B690F}"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4114" r:id="rId1"/>
    <p:sldLayoutId id="2147484115" r:id="rId2"/>
    <p:sldLayoutId id="2147484117" r:id="rId3"/>
    <p:sldLayoutId id="2147484119" r:id="rId4"/>
    <p:sldLayoutId id="2147484107" r:id="rId5"/>
    <p:sldLayoutId id="2147484108" r:id="rId6"/>
    <p:sldLayoutId id="2147484109" r:id="rId7"/>
    <p:sldLayoutId id="2147484110" r:id="rId8"/>
    <p:sldLayoutId id="2147484111" r:id="rId9"/>
    <p:sldLayoutId id="2147484112" r:id="rId10"/>
    <p:sldLayoutId id="2147484113" r:id="rId11"/>
    <p:sldLayoutId id="2147484120" r:id="rId12"/>
    <p:sldLayoutId id="2147484121" r:id="rId13"/>
    <p:sldLayoutId id="2147484122" r:id="rId14"/>
    <p:sldLayoutId id="2147484123" r:id="rId15"/>
    <p:sldLayoutId id="2147484124" r:id="rId16"/>
    <p:sldLayoutId id="2147484125" r:id="rId17"/>
    <p:sldLayoutId id="2147484126" r:id="rId18"/>
    <p:sldLayoutId id="2147484127" r:id="rId19"/>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MS PGothic" panose="020B0600070205080204" pitchFamily="34" charset="-128"/>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MS PGothic" panose="020B0600070205080204" pitchFamily="34" charset="-128"/>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MS PGothic" panose="020B0600070205080204" pitchFamily="34" charset="-128"/>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MS PGothic" panose="020B0600070205080204" pitchFamily="34" charset="-128"/>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MS PGothic" panose="020B0600070205080204" pitchFamily="34" charset="-128"/>
        </a:defRPr>
      </a:lvl5pPr>
      <a:lvl6pPr marL="457200" algn="ctr" defTabSz="457200" rtl="0" fontAlgn="base">
        <a:spcBef>
          <a:spcPct val="0"/>
        </a:spcBef>
        <a:spcAft>
          <a:spcPct val="0"/>
        </a:spcAft>
        <a:defRPr sz="4400">
          <a:solidFill>
            <a:schemeClr val="tx1"/>
          </a:solidFill>
          <a:latin typeface="Calibri" panose="020F0502020204030204" pitchFamily="34" charset="0"/>
          <a:ea typeface="MS PGothic" panose="020B0600070205080204" pitchFamily="34" charset="-128"/>
        </a:defRPr>
      </a:lvl6pPr>
      <a:lvl7pPr marL="914400" algn="ctr" defTabSz="457200" rtl="0" fontAlgn="base">
        <a:spcBef>
          <a:spcPct val="0"/>
        </a:spcBef>
        <a:spcAft>
          <a:spcPct val="0"/>
        </a:spcAft>
        <a:defRPr sz="4400">
          <a:solidFill>
            <a:schemeClr val="tx1"/>
          </a:solidFill>
          <a:latin typeface="Calibri" panose="020F0502020204030204" pitchFamily="34" charset="0"/>
          <a:ea typeface="MS PGothic" panose="020B0600070205080204" pitchFamily="34" charset="-128"/>
        </a:defRPr>
      </a:lvl7pPr>
      <a:lvl8pPr marL="1371600" algn="ctr" defTabSz="457200" rtl="0" fontAlgn="base">
        <a:spcBef>
          <a:spcPct val="0"/>
        </a:spcBef>
        <a:spcAft>
          <a:spcPct val="0"/>
        </a:spcAft>
        <a:defRPr sz="4400">
          <a:solidFill>
            <a:schemeClr val="tx1"/>
          </a:solidFill>
          <a:latin typeface="Calibri" panose="020F0502020204030204" pitchFamily="34" charset="0"/>
          <a:ea typeface="MS PGothic" panose="020B0600070205080204" pitchFamily="34" charset="-128"/>
        </a:defRPr>
      </a:lvl8pPr>
      <a:lvl9pPr marL="1828800" algn="ctr" defTabSz="457200" rtl="0" fontAlgn="base">
        <a:spcBef>
          <a:spcPct val="0"/>
        </a:spcBef>
        <a:spcAft>
          <a:spcPct val="0"/>
        </a:spcAft>
        <a:defRPr sz="4400">
          <a:solidFill>
            <a:schemeClr val="tx1"/>
          </a:solidFill>
          <a:latin typeface="Calibri" panose="020F0502020204030204" pitchFamily="34" charset="0"/>
          <a:ea typeface="MS PGothic" panose="020B0600070205080204" pitchFamily="34" charset="-128"/>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S PGothic" panose="020B0600070205080204" pitchFamily="34" charset="-128"/>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S PGothic" panose="020B0600070205080204" pitchFamily="34" charset="-128"/>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S PGothic" panose="020B0600070205080204" pitchFamily="34" charset="-128"/>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S PGothic" panose="020B0600070205080204" pitchFamily="34" charset="-128"/>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S PGothic" panose="020B0600070205080204"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g"/><Relationship Id="rId4" Type="http://schemas.openxmlformats.org/officeDocument/2006/relationships/image" Target="../media/image11.jpg"/><Relationship Id="rId1" Type="http://schemas.openxmlformats.org/officeDocument/2006/relationships/slideLayout" Target="../slideLayouts/slideLayout9.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3.xml"/><Relationship Id="rId3" Type="http://schemas.openxmlformats.org/officeDocument/2006/relationships/image" Target="../media/image11.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image" Target="../media/image10.jpg"/><Relationship Id="rId4" Type="http://schemas.openxmlformats.org/officeDocument/2006/relationships/image" Target="../media/image11.jpg"/><Relationship Id="rId1" Type="http://schemas.openxmlformats.org/officeDocument/2006/relationships/slideLayout" Target="../slideLayouts/slideLayout9.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13.png"/><Relationship Id="rId1" Type="http://schemas.openxmlformats.org/officeDocument/2006/relationships/slideLayout" Target="../slideLayouts/slideLayout18.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hyperlink" Target="https://www.safeonweb.be/nl/quiz/phishingtest" TargetMode="External"/><Relationship Id="rId1" Type="http://schemas.openxmlformats.org/officeDocument/2006/relationships/slideLayout" Target="../slideLayouts/slideLayout17.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quarter" idx="13"/>
          </p:nvPr>
        </p:nvSpPr>
        <p:spPr/>
        <p:txBody>
          <a:bodyPr/>
          <a:lstStyle/>
          <a:p>
            <a:r>
              <a:rPr lang="nl-BE" dirty="0"/>
              <a:t>Laat je niet beetnemen</a:t>
            </a:r>
          </a:p>
          <a:p>
            <a:pPr>
              <a:spcBef>
                <a:spcPts val="1176"/>
              </a:spcBef>
            </a:pPr>
            <a:r>
              <a:rPr lang="nl-BE" sz="2000" b="0" dirty="0">
                <a:solidFill>
                  <a:srgbClr val="404040"/>
                </a:solidFill>
                <a:latin typeface="Avenir Book"/>
                <a:cs typeface="Avenir Book"/>
              </a:rPr>
              <a:t>Bescherm je tegen </a:t>
            </a:r>
            <a:r>
              <a:rPr lang="nl-BE" sz="2000" b="0" dirty="0" err="1">
                <a:solidFill>
                  <a:srgbClr val="404040"/>
                </a:solidFill>
                <a:latin typeface="Avenir Book"/>
                <a:cs typeface="Avenir Book"/>
              </a:rPr>
              <a:t>phishing</a:t>
            </a:r>
            <a:r>
              <a:rPr lang="nl-BE" sz="2000" b="0" dirty="0">
                <a:solidFill>
                  <a:srgbClr val="404040"/>
                </a:solidFill>
                <a:latin typeface="Avenir Book"/>
                <a:cs typeface="Avenir Book"/>
              </a:rPr>
              <a:t> berichten </a:t>
            </a:r>
          </a:p>
        </p:txBody>
      </p:sp>
      <p:sp>
        <p:nvSpPr>
          <p:cNvPr id="4" name="Espace réservé du texte 3"/>
          <p:cNvSpPr>
            <a:spLocks noGrp="1"/>
          </p:cNvSpPr>
          <p:nvPr>
            <p:ph type="body" sz="quarter" idx="14"/>
          </p:nvPr>
        </p:nvSpPr>
        <p:spPr/>
        <p:txBody>
          <a:bodyPr/>
          <a:lstStyle/>
          <a:p>
            <a:r>
              <a:rPr lang="nl-BE" dirty="0"/>
              <a:t>Brussel, juli 2020</a:t>
            </a:r>
          </a:p>
        </p:txBody>
      </p:sp>
      <p:sp>
        <p:nvSpPr>
          <p:cNvPr id="2" name="Espace réservé pour une image  1"/>
          <p:cNvSpPr>
            <a:spLocks noGrp="1"/>
          </p:cNvSpPr>
          <p:nvPr>
            <p:ph type="pic" sz="quarter" idx="15"/>
          </p:nvPr>
        </p:nvSpPr>
        <p:spPr/>
      </p:sp>
    </p:spTree>
    <p:extLst>
      <p:ext uri="{BB962C8B-B14F-4D97-AF65-F5344CB8AC3E}">
        <p14:creationId xmlns:p14="http://schemas.microsoft.com/office/powerpoint/2010/main" val="11084332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nl-BE" b="0" dirty="0">
                <a:latin typeface="Avenir Heavy"/>
                <a:cs typeface="Avenir Heavy"/>
              </a:rPr>
              <a:t>Wat doen bij </a:t>
            </a:r>
            <a:r>
              <a:rPr lang="nl-BE" b="0" dirty="0" err="1">
                <a:latin typeface="Avenir Heavy"/>
                <a:cs typeface="Avenir Heavy"/>
              </a:rPr>
              <a:t>phishing</a:t>
            </a:r>
            <a:r>
              <a:rPr lang="nl-BE" b="0" dirty="0">
                <a:latin typeface="Avenir Heavy"/>
                <a:cs typeface="Avenir Heavy"/>
              </a:rPr>
              <a:t>?</a:t>
            </a:r>
          </a:p>
        </p:txBody>
      </p:sp>
      <p:sp>
        <p:nvSpPr>
          <p:cNvPr id="3" name="Espace réservé du contenu 2"/>
          <p:cNvSpPr>
            <a:spLocks noGrp="1"/>
          </p:cNvSpPr>
          <p:nvPr>
            <p:ph idx="1"/>
          </p:nvPr>
        </p:nvSpPr>
        <p:spPr/>
        <p:txBody>
          <a:bodyPr/>
          <a:lstStyle/>
          <a:p>
            <a:pPr marL="0" indent="0">
              <a:spcAft>
                <a:spcPts val="600"/>
              </a:spcAft>
              <a:buNone/>
            </a:pPr>
            <a:r>
              <a:rPr lang="nl-BE" b="0" dirty="0">
                <a:solidFill>
                  <a:srgbClr val="404040"/>
                </a:solidFill>
                <a:latin typeface="Avenir Heavy"/>
                <a:cs typeface="Avenir Heavy"/>
              </a:rPr>
              <a:t>De reflexen:</a:t>
            </a:r>
          </a:p>
          <a:p>
            <a:r>
              <a:rPr lang="nl-BE" b="0" dirty="0"/>
              <a:t>Niet antwoorden</a:t>
            </a:r>
          </a:p>
          <a:p>
            <a:r>
              <a:rPr lang="nl-BE" b="0" dirty="0"/>
              <a:t>Controleer adres verzender (Hover over de afzender zodat het volledige e-mailadres zichtbaar wordt) </a:t>
            </a:r>
          </a:p>
          <a:p>
            <a:r>
              <a:rPr lang="nl-BE" b="0" dirty="0"/>
              <a:t>Check betrouwbaarheid links  (Hover over de link zodat het webadres dat erachter zit zichtbaar wordt)</a:t>
            </a:r>
          </a:p>
          <a:p>
            <a:r>
              <a:rPr lang="nl-BE" b="0" dirty="0"/>
              <a:t>Opgepast voor bijlages</a:t>
            </a:r>
          </a:p>
          <a:p>
            <a:r>
              <a:rPr lang="nl-BE" b="0" dirty="0"/>
              <a:t>Gebruik geen ontbekend betalingssystemen</a:t>
            </a:r>
          </a:p>
          <a:p>
            <a:pPr marL="0" indent="0">
              <a:buNone/>
            </a:pPr>
            <a:endParaRPr lang="nl-BE" b="0" dirty="0">
              <a:solidFill>
                <a:schemeClr val="tx1">
                  <a:lumMod val="65000"/>
                  <a:lumOff val="35000"/>
                </a:schemeClr>
              </a:solidFill>
            </a:endParaRPr>
          </a:p>
          <a:p>
            <a:endParaRPr lang="nl-BE" b="0" dirty="0">
              <a:solidFill>
                <a:schemeClr val="tx1">
                  <a:lumMod val="65000"/>
                  <a:lumOff val="35000"/>
                </a:schemeClr>
              </a:solidFill>
            </a:endParaRPr>
          </a:p>
        </p:txBody>
      </p:sp>
      <p:sp>
        <p:nvSpPr>
          <p:cNvPr id="4" name="Espace réservé du numéro de diapositive 3"/>
          <p:cNvSpPr>
            <a:spLocks noGrp="1"/>
          </p:cNvSpPr>
          <p:nvPr>
            <p:ph type="sldNum" sz="quarter" idx="10"/>
          </p:nvPr>
        </p:nvSpPr>
        <p:spPr/>
        <p:txBody>
          <a:bodyPr/>
          <a:lstStyle/>
          <a:p>
            <a:pPr>
              <a:defRPr/>
            </a:pPr>
            <a:fld id="{B837F764-1F0B-A64E-B258-E9A6F6E368C4}" type="slidenum">
              <a:rPr lang="nl-BE" altLang="en-US" smtClean="0"/>
              <a:pPr>
                <a:defRPr/>
              </a:pPr>
              <a:t>10</a:t>
            </a:fld>
            <a:endParaRPr lang="nl-BE" altLang="en-US" dirty="0"/>
          </a:p>
        </p:txBody>
      </p:sp>
      <p:sp>
        <p:nvSpPr>
          <p:cNvPr id="7" name="ZoneTexte 6"/>
          <p:cNvSpPr txBox="1"/>
          <p:nvPr/>
        </p:nvSpPr>
        <p:spPr bwMode="auto">
          <a:xfrm>
            <a:off x="817897" y="812899"/>
            <a:ext cx="2630487" cy="1954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eaLnBrk="1" hangingPunct="1"/>
            <a:r>
              <a:rPr lang="nl-BE" sz="2800" b="1" dirty="0">
                <a:solidFill>
                  <a:srgbClr val="457A8C"/>
                </a:solidFill>
                <a:latin typeface="Avenir Heavy"/>
                <a:cs typeface="Avenir Heavy"/>
              </a:rPr>
              <a:t>2 weten meer dan 1</a:t>
            </a:r>
          </a:p>
          <a:p>
            <a:pPr eaLnBrk="1" hangingPunct="1">
              <a:spcBef>
                <a:spcPts val="600"/>
              </a:spcBef>
            </a:pPr>
            <a:r>
              <a:rPr lang="nl-BE" sz="2000" b="1" dirty="0">
                <a:solidFill>
                  <a:srgbClr val="457A8C"/>
                </a:solidFill>
                <a:latin typeface="Avenir Book" charset="0"/>
              </a:rPr>
              <a:t>In geval van twijfel, praat erover met anderen</a:t>
            </a:r>
            <a:endParaRPr lang="nl-BE" sz="2400" b="1" dirty="0">
              <a:solidFill>
                <a:srgbClr val="457A8C"/>
              </a:solidFill>
              <a:latin typeface="Avenir Book" charset="0"/>
            </a:endParaRPr>
          </a:p>
        </p:txBody>
      </p:sp>
      <p:sp>
        <p:nvSpPr>
          <p:cNvPr id="13" name="ZoneTexte 12"/>
          <p:cNvSpPr txBox="1"/>
          <p:nvPr/>
        </p:nvSpPr>
        <p:spPr bwMode="auto">
          <a:xfrm>
            <a:off x="5698929" y="640272"/>
            <a:ext cx="18466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0">
            <a:spAutoFit/>
          </a:bodyPr>
          <a:lstStyle/>
          <a:p>
            <a:pPr eaLnBrk="1" hangingPunct="1">
              <a:spcBef>
                <a:spcPct val="0"/>
              </a:spcBef>
              <a:buFontTx/>
              <a:buNone/>
            </a:pPr>
            <a:endParaRPr lang="nl-BE" sz="1400" dirty="0">
              <a:solidFill>
                <a:srgbClr val="E22567"/>
              </a:solidFill>
              <a:latin typeface="Avenir Book" charset="0"/>
            </a:endParaRPr>
          </a:p>
        </p:txBody>
      </p:sp>
    </p:spTree>
    <p:extLst>
      <p:ext uri="{BB962C8B-B14F-4D97-AF65-F5344CB8AC3E}">
        <p14:creationId xmlns:p14="http://schemas.microsoft.com/office/powerpoint/2010/main" val="33252104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nl-BE" b="0" dirty="0">
                <a:latin typeface="Avenir Heavy"/>
                <a:cs typeface="Avenir Heavy"/>
              </a:rPr>
              <a:t>Hoe reageren bij een aanval?</a:t>
            </a:r>
          </a:p>
        </p:txBody>
      </p:sp>
      <p:sp>
        <p:nvSpPr>
          <p:cNvPr id="3" name="Espace réservé du contenu 2"/>
          <p:cNvSpPr>
            <a:spLocks noGrp="1"/>
          </p:cNvSpPr>
          <p:nvPr>
            <p:ph idx="1"/>
          </p:nvPr>
        </p:nvSpPr>
        <p:spPr/>
        <p:txBody>
          <a:bodyPr/>
          <a:lstStyle/>
          <a:p>
            <a:pPr marL="0" indent="0">
              <a:spcAft>
                <a:spcPts val="600"/>
              </a:spcAft>
              <a:buNone/>
            </a:pPr>
            <a:r>
              <a:rPr lang="nl-BE" b="0" dirty="0">
                <a:solidFill>
                  <a:srgbClr val="404040"/>
                </a:solidFill>
                <a:latin typeface="Avenir Heavy"/>
                <a:cs typeface="Avenir Heavy"/>
              </a:rPr>
              <a:t>De middelen:</a:t>
            </a:r>
          </a:p>
          <a:p>
            <a:r>
              <a:rPr lang="nl-BE" b="0" dirty="0">
                <a:solidFill>
                  <a:srgbClr val="404040"/>
                </a:solidFill>
              </a:rPr>
              <a:t>Contact via ander kanaal</a:t>
            </a:r>
          </a:p>
          <a:p>
            <a:r>
              <a:rPr lang="nl-BE" b="0" dirty="0">
                <a:solidFill>
                  <a:srgbClr val="404040"/>
                </a:solidFill>
              </a:rPr>
              <a:t>Verantwoordelijke</a:t>
            </a:r>
          </a:p>
          <a:p>
            <a:r>
              <a:rPr lang="nl-BE" b="0" dirty="0">
                <a:solidFill>
                  <a:srgbClr val="404040"/>
                </a:solidFill>
              </a:rPr>
              <a:t>Wachtwoorden</a:t>
            </a:r>
          </a:p>
          <a:p>
            <a:r>
              <a:rPr lang="nl-BE" b="0" dirty="0" err="1">
                <a:solidFill>
                  <a:srgbClr val="404040"/>
                </a:solidFill>
              </a:rPr>
              <a:t>Back-ups</a:t>
            </a:r>
            <a:endParaRPr lang="nl-BE" b="0" dirty="0">
              <a:solidFill>
                <a:srgbClr val="404040"/>
              </a:solidFill>
            </a:endParaRPr>
          </a:p>
          <a:p>
            <a:r>
              <a:rPr lang="nl-BE" b="0" dirty="0">
                <a:solidFill>
                  <a:srgbClr val="404040"/>
                </a:solidFill>
              </a:rPr>
              <a:t>Antiviruscontrole</a:t>
            </a:r>
          </a:p>
          <a:p>
            <a:endParaRPr lang="nl-BE" b="0" dirty="0">
              <a:solidFill>
                <a:srgbClr val="404040"/>
              </a:solidFill>
            </a:endParaRPr>
          </a:p>
          <a:p>
            <a:endParaRPr lang="nl-BE" b="0" dirty="0">
              <a:solidFill>
                <a:srgbClr val="404040"/>
              </a:solidFill>
            </a:endParaRPr>
          </a:p>
        </p:txBody>
      </p:sp>
      <p:sp>
        <p:nvSpPr>
          <p:cNvPr id="4" name="Espace réservé du numéro de diapositive 3"/>
          <p:cNvSpPr>
            <a:spLocks noGrp="1"/>
          </p:cNvSpPr>
          <p:nvPr>
            <p:ph type="sldNum" sz="quarter" idx="10"/>
          </p:nvPr>
        </p:nvSpPr>
        <p:spPr/>
        <p:txBody>
          <a:bodyPr/>
          <a:lstStyle/>
          <a:p>
            <a:pPr>
              <a:defRPr/>
            </a:pPr>
            <a:fld id="{B837F764-1F0B-A64E-B258-E9A6F6E368C4}" type="slidenum">
              <a:rPr lang="nl-BE" altLang="en-US" smtClean="0"/>
              <a:pPr>
                <a:defRPr/>
              </a:pPr>
              <a:t>11</a:t>
            </a:fld>
            <a:endParaRPr lang="nl-BE" altLang="en-US" dirty="0"/>
          </a:p>
        </p:txBody>
      </p:sp>
      <p:sp>
        <p:nvSpPr>
          <p:cNvPr id="7" name="ZoneTexte 6"/>
          <p:cNvSpPr txBox="1"/>
          <p:nvPr/>
        </p:nvSpPr>
        <p:spPr bwMode="auto">
          <a:xfrm>
            <a:off x="817897" y="812899"/>
            <a:ext cx="2630487" cy="15234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eaLnBrk="1" hangingPunct="1"/>
            <a:r>
              <a:rPr lang="nl-BE" sz="2800" b="1" dirty="0">
                <a:solidFill>
                  <a:srgbClr val="457A8C"/>
                </a:solidFill>
                <a:latin typeface="Avenir Heavy"/>
                <a:cs typeface="Avenir Heavy"/>
              </a:rPr>
              <a:t>Geen paniek</a:t>
            </a:r>
          </a:p>
          <a:p>
            <a:pPr eaLnBrk="1" hangingPunct="1">
              <a:spcBef>
                <a:spcPts val="600"/>
              </a:spcBef>
            </a:pPr>
            <a:r>
              <a:rPr lang="nl-BE" sz="2000" b="1" dirty="0">
                <a:solidFill>
                  <a:srgbClr val="457A8C"/>
                </a:solidFill>
                <a:latin typeface="Avenir Book" charset="0"/>
              </a:rPr>
              <a:t>Waarschuw onmiddellijk de verantwoordelijke</a:t>
            </a:r>
            <a:endParaRPr lang="nl-BE" sz="2400" b="1" dirty="0">
              <a:solidFill>
                <a:srgbClr val="457A8C"/>
              </a:solidFill>
              <a:latin typeface="Avenir Book" charset="0"/>
            </a:endParaRPr>
          </a:p>
        </p:txBody>
      </p:sp>
      <p:sp>
        <p:nvSpPr>
          <p:cNvPr id="13" name="ZoneTexte 12"/>
          <p:cNvSpPr txBox="1"/>
          <p:nvPr/>
        </p:nvSpPr>
        <p:spPr bwMode="auto">
          <a:xfrm>
            <a:off x="5698929" y="640272"/>
            <a:ext cx="18466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0">
            <a:spAutoFit/>
          </a:bodyPr>
          <a:lstStyle/>
          <a:p>
            <a:pPr eaLnBrk="1" hangingPunct="1">
              <a:spcBef>
                <a:spcPct val="0"/>
              </a:spcBef>
              <a:buFontTx/>
              <a:buNone/>
            </a:pPr>
            <a:endParaRPr lang="nl-BE" sz="1400" dirty="0">
              <a:solidFill>
                <a:srgbClr val="E22567"/>
              </a:solidFill>
              <a:latin typeface="Avenir Book" charset="0"/>
            </a:endParaRPr>
          </a:p>
        </p:txBody>
      </p:sp>
    </p:spTree>
    <p:extLst>
      <p:ext uri="{BB962C8B-B14F-4D97-AF65-F5344CB8AC3E}">
        <p14:creationId xmlns:p14="http://schemas.microsoft.com/office/powerpoint/2010/main" val="6295796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pPr>
              <a:defRPr/>
            </a:pPr>
            <a:fld id="{B2F939CD-0681-644D-A3BD-A33A998AF36E}" type="slidenum">
              <a:rPr lang="nl-BE" altLang="en-US" smtClean="0"/>
              <a:pPr>
                <a:defRPr/>
              </a:pPr>
              <a:t>12</a:t>
            </a:fld>
            <a:endParaRPr lang="nl-BE" altLang="en-US" dirty="0"/>
          </a:p>
        </p:txBody>
      </p:sp>
      <p:sp>
        <p:nvSpPr>
          <p:cNvPr id="6" name="ZoneTexte 5"/>
          <p:cNvSpPr txBox="1"/>
          <p:nvPr/>
        </p:nvSpPr>
        <p:spPr bwMode="auto">
          <a:xfrm>
            <a:off x="817897" y="1289952"/>
            <a:ext cx="2683733"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eaLnBrk="1" hangingPunct="1"/>
            <a:r>
              <a:rPr lang="nl-BE" sz="2800" b="1" dirty="0" err="1">
                <a:solidFill>
                  <a:srgbClr val="457A8C"/>
                </a:solidFill>
                <a:latin typeface="Avenir Heavy"/>
                <a:cs typeface="Avenir Heavy"/>
              </a:rPr>
              <a:t>Phishing</a:t>
            </a:r>
            <a:r>
              <a:rPr lang="nl-BE" sz="2800" b="1" dirty="0">
                <a:solidFill>
                  <a:srgbClr val="457A8C"/>
                </a:solidFill>
                <a:latin typeface="Avenir Heavy"/>
                <a:cs typeface="Avenir Heavy"/>
              </a:rPr>
              <a:t>:</a:t>
            </a:r>
          </a:p>
          <a:p>
            <a:pPr eaLnBrk="1" hangingPunct="1"/>
            <a:r>
              <a:rPr lang="nl-BE" sz="2800" b="1" dirty="0">
                <a:solidFill>
                  <a:srgbClr val="457A8C"/>
                </a:solidFill>
                <a:latin typeface="Avenir Heavy"/>
                <a:cs typeface="Avenir Heavy"/>
              </a:rPr>
              <a:t>praat erover!</a:t>
            </a:r>
          </a:p>
        </p:txBody>
      </p:sp>
      <p:sp>
        <p:nvSpPr>
          <p:cNvPr id="5" name="ZoneTexte 4"/>
          <p:cNvSpPr txBox="1"/>
          <p:nvPr/>
        </p:nvSpPr>
        <p:spPr bwMode="auto">
          <a:xfrm>
            <a:off x="817897" y="2626464"/>
            <a:ext cx="2825591" cy="186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eaLnBrk="1" hangingPunct="1">
              <a:spcBef>
                <a:spcPts val="600"/>
              </a:spcBef>
            </a:pPr>
            <a:r>
              <a:rPr lang="nl-BE" sz="2000" b="1" dirty="0">
                <a:solidFill>
                  <a:srgbClr val="457A8C"/>
                </a:solidFill>
                <a:latin typeface="Avenir Book" charset="0"/>
              </a:rPr>
              <a:t>Wat is jouw mening?</a:t>
            </a:r>
          </a:p>
          <a:p>
            <a:pPr eaLnBrk="1" hangingPunct="1">
              <a:spcBef>
                <a:spcPts val="600"/>
              </a:spcBef>
            </a:pPr>
            <a:r>
              <a:rPr lang="nl-BE" sz="2000" b="1" dirty="0">
                <a:solidFill>
                  <a:srgbClr val="457A8C"/>
                </a:solidFill>
                <a:latin typeface="Avenir Book" charset="0"/>
              </a:rPr>
              <a:t>Heb je opmerkingen?</a:t>
            </a:r>
          </a:p>
          <a:p>
            <a:pPr eaLnBrk="1" hangingPunct="1">
              <a:spcBef>
                <a:spcPts val="600"/>
              </a:spcBef>
            </a:pPr>
            <a:r>
              <a:rPr lang="nl-BE" sz="2000" b="1" dirty="0">
                <a:solidFill>
                  <a:srgbClr val="457A8C"/>
                </a:solidFill>
                <a:latin typeface="Avenir Book" charset="0"/>
              </a:rPr>
              <a:t>Wat heb </a:t>
            </a:r>
            <a:r>
              <a:rPr lang="nl-BE" sz="2000" b="1">
                <a:solidFill>
                  <a:srgbClr val="457A8C"/>
                </a:solidFill>
                <a:latin typeface="Avenir Book" charset="0"/>
              </a:rPr>
              <a:t>je onthouden</a:t>
            </a:r>
            <a:r>
              <a:rPr lang="nl-BE" sz="2000" b="1" dirty="0">
                <a:solidFill>
                  <a:srgbClr val="457A8C"/>
                </a:solidFill>
                <a:latin typeface="Avenir Book" charset="0"/>
              </a:rPr>
              <a:t>?</a:t>
            </a:r>
          </a:p>
          <a:p>
            <a:pPr eaLnBrk="1" hangingPunct="1">
              <a:spcBef>
                <a:spcPts val="600"/>
              </a:spcBef>
            </a:pPr>
            <a:r>
              <a:rPr lang="nl-BE" sz="2000" b="1" dirty="0">
                <a:solidFill>
                  <a:srgbClr val="457A8C"/>
                </a:solidFill>
                <a:latin typeface="Avenir Book" charset="0"/>
              </a:rPr>
              <a:t>Je eerste actie?</a:t>
            </a:r>
          </a:p>
        </p:txBody>
      </p:sp>
      <p:pic>
        <p:nvPicPr>
          <p:cNvPr id="7" name="Image 6" descr="phishing.jpg"/>
          <p:cNvPicPr>
            <a:picLocks noChangeAspect="1"/>
          </p:cNvPicPr>
          <p:nvPr/>
        </p:nvPicPr>
        <p:blipFill rotWithShape="1">
          <a:blip r:embed="rId4">
            <a:extLst>
              <a:ext uri="{28A0092B-C50C-407E-A947-70E740481C1C}">
                <a14:useLocalDpi xmlns:a14="http://schemas.microsoft.com/office/drawing/2010/main" val="0"/>
              </a:ext>
            </a:extLst>
          </a:blip>
          <a:srcRect l="13889" t="9970" r="13808" b="29399"/>
          <a:stretch/>
        </p:blipFill>
        <p:spPr>
          <a:xfrm>
            <a:off x="3839813" y="526889"/>
            <a:ext cx="4952465" cy="5829460"/>
          </a:xfrm>
          <a:prstGeom prst="rect">
            <a:avLst/>
          </a:prstGeom>
        </p:spPr>
      </p:pic>
    </p:spTree>
    <p:extLst>
      <p:ext uri="{BB962C8B-B14F-4D97-AF65-F5344CB8AC3E}">
        <p14:creationId xmlns:p14="http://schemas.microsoft.com/office/powerpoint/2010/main" val="25758410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a:xfrm>
            <a:off x="1053619" y="3894790"/>
            <a:ext cx="2813050" cy="615633"/>
          </a:xfrm>
        </p:spPr>
        <p:txBody>
          <a:bodyPr/>
          <a:lstStyle/>
          <a:p>
            <a:r>
              <a:rPr lang="nl-BE" dirty="0"/>
              <a:t>Een initiatief van </a:t>
            </a:r>
          </a:p>
          <a:p>
            <a:r>
              <a:rPr lang="nl-BE" dirty="0"/>
              <a:t>de Cyber Security </a:t>
            </a:r>
            <a:r>
              <a:rPr lang="nl-BE" dirty="0" err="1"/>
              <a:t>Coalition</a:t>
            </a:r>
            <a:endParaRPr lang="nl-BE" dirty="0"/>
          </a:p>
        </p:txBody>
      </p:sp>
      <p:sp>
        <p:nvSpPr>
          <p:cNvPr id="3" name="Espace réservé du texte 2"/>
          <p:cNvSpPr>
            <a:spLocks noGrp="1"/>
          </p:cNvSpPr>
          <p:nvPr>
            <p:ph type="body" sz="quarter" idx="11"/>
          </p:nvPr>
        </p:nvSpPr>
        <p:spPr>
          <a:xfrm>
            <a:off x="1053619" y="4556605"/>
            <a:ext cx="3787775" cy="992748"/>
          </a:xfrm>
        </p:spPr>
        <p:txBody>
          <a:bodyPr/>
          <a:lstStyle/>
          <a:p>
            <a:pPr eaLnBrk="1" hangingPunct="1">
              <a:spcBef>
                <a:spcPct val="0"/>
              </a:spcBef>
            </a:pPr>
            <a:r>
              <a:rPr lang="fr-FR" dirty="0" err="1"/>
              <a:t>Zijn</a:t>
            </a:r>
            <a:r>
              <a:rPr lang="fr-FR" dirty="0"/>
              <a:t> </a:t>
            </a:r>
            <a:r>
              <a:rPr lang="fr-FR" dirty="0" err="1"/>
              <a:t>doel</a:t>
            </a:r>
            <a:r>
              <a:rPr lang="fr-FR" dirty="0"/>
              <a:t>? De IT-</a:t>
            </a:r>
            <a:r>
              <a:rPr lang="fr-FR" dirty="0" err="1"/>
              <a:t>veiligheid</a:t>
            </a:r>
            <a:r>
              <a:rPr lang="fr-FR" dirty="0"/>
              <a:t> in </a:t>
            </a:r>
            <a:r>
              <a:rPr lang="fr-FR" dirty="0" err="1"/>
              <a:t>België</a:t>
            </a:r>
            <a:r>
              <a:rPr lang="fr-FR" dirty="0"/>
              <a:t> </a:t>
            </a:r>
            <a:r>
              <a:rPr lang="fr-FR" dirty="0" err="1"/>
              <a:t>opdrijven</a:t>
            </a:r>
            <a:r>
              <a:rPr lang="fr-FR" dirty="0"/>
              <a:t>. </a:t>
            </a:r>
            <a:r>
              <a:rPr lang="fr-FR" dirty="0" err="1"/>
              <a:t>Het</a:t>
            </a:r>
            <a:r>
              <a:rPr lang="fr-FR" dirty="0"/>
              <a:t> </a:t>
            </a:r>
            <a:r>
              <a:rPr lang="fr-FR" dirty="0" err="1"/>
              <a:t>brengt</a:t>
            </a:r>
            <a:r>
              <a:rPr lang="fr-FR" dirty="0"/>
              <a:t> experts </a:t>
            </a:r>
            <a:r>
              <a:rPr lang="fr-FR" dirty="0" err="1"/>
              <a:t>uit</a:t>
            </a:r>
            <a:r>
              <a:rPr lang="fr-FR" dirty="0"/>
              <a:t> de </a:t>
            </a:r>
            <a:r>
              <a:rPr lang="fr-FR" dirty="0" err="1"/>
              <a:t>academische</a:t>
            </a:r>
            <a:r>
              <a:rPr lang="fr-FR" dirty="0"/>
              <a:t> </a:t>
            </a:r>
            <a:r>
              <a:rPr lang="fr-FR" dirty="0" err="1"/>
              <a:t>wereld</a:t>
            </a:r>
            <a:r>
              <a:rPr lang="fr-FR" dirty="0"/>
              <a:t>, de </a:t>
            </a:r>
            <a:r>
              <a:rPr lang="fr-FR" dirty="0" err="1"/>
              <a:t>overheid</a:t>
            </a:r>
            <a:r>
              <a:rPr lang="fr-FR" dirty="0"/>
              <a:t> en </a:t>
            </a:r>
            <a:r>
              <a:rPr lang="fr-FR" dirty="0" err="1"/>
              <a:t>ondernemingen</a:t>
            </a:r>
            <a:r>
              <a:rPr lang="fr-FR" dirty="0"/>
              <a:t> </a:t>
            </a:r>
            <a:r>
              <a:rPr lang="fr-FR" dirty="0" err="1"/>
              <a:t>samen</a:t>
            </a:r>
            <a:r>
              <a:rPr lang="fr-FR" dirty="0"/>
              <a:t> om cyber-crime </a:t>
            </a:r>
            <a:r>
              <a:rPr lang="fr-FR" dirty="0" err="1"/>
              <a:t>beter</a:t>
            </a:r>
            <a:r>
              <a:rPr lang="fr-FR" dirty="0"/>
              <a:t> te </a:t>
            </a:r>
            <a:r>
              <a:rPr lang="fr-FR" dirty="0" err="1"/>
              <a:t>bestrijden</a:t>
            </a:r>
            <a:r>
              <a:rPr lang="fr-FR" dirty="0"/>
              <a:t>.</a:t>
            </a:r>
            <a:endParaRPr lang="fr-FR" altLang="en-US" dirty="0"/>
          </a:p>
        </p:txBody>
      </p:sp>
      <p:sp>
        <p:nvSpPr>
          <p:cNvPr id="4" name="Espace réservé du texte 3"/>
          <p:cNvSpPr>
            <a:spLocks noGrp="1"/>
          </p:cNvSpPr>
          <p:nvPr>
            <p:ph type="body" sz="quarter" idx="12"/>
          </p:nvPr>
        </p:nvSpPr>
        <p:spPr/>
        <p:txBody>
          <a:bodyPr/>
          <a:lstStyle/>
          <a:p>
            <a:pPr eaLnBrk="1" hangingPunct="1">
              <a:spcBef>
                <a:spcPct val="0"/>
              </a:spcBef>
            </a:pPr>
            <a:r>
              <a:rPr lang="nl-BE" altLang="en-US" dirty="0"/>
              <a:t>www.cybersecuritycoalition.be</a:t>
            </a:r>
          </a:p>
        </p:txBody>
      </p:sp>
      <p:sp>
        <p:nvSpPr>
          <p:cNvPr id="8" name="Espace réservé du texte 7"/>
          <p:cNvSpPr>
            <a:spLocks noGrp="1"/>
          </p:cNvSpPr>
          <p:nvPr>
            <p:ph type="body" sz="quarter" idx="14"/>
          </p:nvPr>
        </p:nvSpPr>
        <p:spPr>
          <a:xfrm>
            <a:off x="5480242" y="5842251"/>
            <a:ext cx="3471707" cy="655911"/>
          </a:xfrm>
        </p:spPr>
        <p:txBody>
          <a:bodyPr/>
          <a:lstStyle/>
          <a:p>
            <a:r>
              <a:rPr lang="nl-BE" sz="1000" dirty="0"/>
              <a:t> Alle rechten voorbehouden© 2020 Cyber Security </a:t>
            </a:r>
            <a:r>
              <a:rPr lang="nl-BE" sz="1000" dirty="0" err="1"/>
              <a:t>Coalition</a:t>
            </a:r>
            <a:endParaRPr lang="nl-BE" sz="1000" dirty="0"/>
          </a:p>
        </p:txBody>
      </p:sp>
      <p:pic>
        <p:nvPicPr>
          <p:cNvPr id="11" name="Image 10" descr="phishing.jpg"/>
          <p:cNvPicPr>
            <a:picLocks noChangeAspect="1"/>
          </p:cNvPicPr>
          <p:nvPr/>
        </p:nvPicPr>
        <p:blipFill rotWithShape="1">
          <a:blip r:embed="rId3">
            <a:extLst>
              <a:ext uri="{28A0092B-C50C-407E-A947-70E740481C1C}">
                <a14:useLocalDpi xmlns:a14="http://schemas.microsoft.com/office/drawing/2010/main" val="0"/>
              </a:ext>
            </a:extLst>
          </a:blip>
          <a:srcRect l="13889" t="9970" r="13808" b="29399"/>
          <a:stretch/>
        </p:blipFill>
        <p:spPr>
          <a:xfrm>
            <a:off x="5630138" y="1740846"/>
            <a:ext cx="3074497" cy="3618937"/>
          </a:xfrm>
          <a:prstGeom prst="rect">
            <a:avLst/>
          </a:prstGeom>
        </p:spPr>
      </p:pic>
      <p:sp>
        <p:nvSpPr>
          <p:cNvPr id="9" name="Espace réservé pour une image  8"/>
          <p:cNvSpPr>
            <a:spLocks noGrp="1"/>
          </p:cNvSpPr>
          <p:nvPr>
            <p:ph type="pic" sz="quarter" idx="13"/>
          </p:nvPr>
        </p:nvSpPr>
        <p:spPr>
          <a:xfrm>
            <a:off x="3282279" y="1385455"/>
            <a:ext cx="1471229" cy="1300907"/>
          </a:xfrm>
        </p:spPr>
      </p:sp>
    </p:spTree>
    <p:extLst>
      <p:ext uri="{BB962C8B-B14F-4D97-AF65-F5344CB8AC3E}">
        <p14:creationId xmlns:p14="http://schemas.microsoft.com/office/powerpoint/2010/main" val="4852496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nl-BE" b="0" dirty="0">
                <a:latin typeface="Avenir Heavy"/>
                <a:cs typeface="Avenir Heavy"/>
              </a:rPr>
              <a:t>Nieuw bericht [DRINGEND!]</a:t>
            </a:r>
          </a:p>
        </p:txBody>
      </p:sp>
      <p:sp>
        <p:nvSpPr>
          <p:cNvPr id="3" name="Espace réservé du contenu 2"/>
          <p:cNvSpPr>
            <a:spLocks noGrp="1"/>
          </p:cNvSpPr>
          <p:nvPr>
            <p:ph idx="1"/>
          </p:nvPr>
        </p:nvSpPr>
        <p:spPr/>
        <p:txBody>
          <a:bodyPr/>
          <a:lstStyle/>
          <a:p>
            <a:pPr marL="0" indent="0">
              <a:buNone/>
            </a:pPr>
            <a:r>
              <a:rPr lang="nl-BE" sz="1600" dirty="0">
                <a:solidFill>
                  <a:srgbClr val="000000"/>
                </a:solidFill>
                <a:latin typeface="Calibri"/>
                <a:ea typeface="Calibri"/>
                <a:cs typeface="Calibri"/>
              </a:rPr>
              <a:t>Je ontvangt een e-mail van Google. Je professionele account werd gedeactiveerd wegens een probleem. In het bericht word je uitgenodigd om je account opnieuw te activeren door je ID en wachtwoord door te geven. Wanneer je niet reageert, zullen al je berichten worden verwijderd...</a:t>
            </a:r>
            <a:endParaRPr lang="nl-BE" sz="1600" dirty="0"/>
          </a:p>
          <a:p>
            <a:pPr marL="0" indent="0">
              <a:buNone/>
            </a:pPr>
            <a:endParaRPr lang="nl-BE" sz="1600" i="1" dirty="0"/>
          </a:p>
          <a:p>
            <a:pPr marL="0" indent="0">
              <a:buNone/>
            </a:pPr>
            <a:r>
              <a:rPr lang="nl-BE" sz="1600" i="1" dirty="0"/>
              <a:t>Vertrouw je dit…?</a:t>
            </a:r>
          </a:p>
        </p:txBody>
      </p:sp>
      <p:sp>
        <p:nvSpPr>
          <p:cNvPr id="4" name="Espace réservé du numéro de diapositive 3"/>
          <p:cNvSpPr>
            <a:spLocks noGrp="1"/>
          </p:cNvSpPr>
          <p:nvPr>
            <p:ph type="sldNum" sz="quarter" idx="10"/>
          </p:nvPr>
        </p:nvSpPr>
        <p:spPr/>
        <p:txBody>
          <a:bodyPr/>
          <a:lstStyle/>
          <a:p>
            <a:pPr>
              <a:defRPr/>
            </a:pPr>
            <a:fld id="{2445E06D-40C8-EA46-88DD-7A5FD2B50BC1}" type="slidenum">
              <a:rPr lang="nl-BE" altLang="en-US" smtClean="0"/>
              <a:pPr>
                <a:defRPr/>
              </a:pPr>
              <a:t>2</a:t>
            </a:fld>
            <a:endParaRPr lang="nl-BE" altLang="en-US" dirty="0"/>
          </a:p>
        </p:txBody>
      </p:sp>
    </p:spTree>
    <p:extLst>
      <p:ext uri="{BB962C8B-B14F-4D97-AF65-F5344CB8AC3E}">
        <p14:creationId xmlns:p14="http://schemas.microsoft.com/office/powerpoint/2010/main" val="59512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nl-BE" b="0">
                <a:latin typeface="Avenir Heavy"/>
                <a:cs typeface="Avenir Heavy"/>
              </a:rPr>
              <a:t>Case1: </a:t>
            </a:r>
            <a:r>
              <a:rPr lang="nl-BE" b="0" dirty="0">
                <a:latin typeface="Avenir Heavy"/>
                <a:cs typeface="Avenir Heavy"/>
              </a:rPr>
              <a:t>Universiteit Maastricht</a:t>
            </a:r>
          </a:p>
        </p:txBody>
      </p:sp>
      <p:sp>
        <p:nvSpPr>
          <p:cNvPr id="3" name="Espace réservé du contenu 2"/>
          <p:cNvSpPr>
            <a:spLocks noGrp="1"/>
          </p:cNvSpPr>
          <p:nvPr>
            <p:ph idx="1"/>
          </p:nvPr>
        </p:nvSpPr>
        <p:spPr/>
        <p:txBody>
          <a:bodyPr/>
          <a:lstStyle/>
          <a:p>
            <a:pPr marL="0" indent="0">
              <a:buNone/>
            </a:pPr>
            <a:r>
              <a:rPr lang="nl-BE" sz="1600" i="1" dirty="0">
                <a:solidFill>
                  <a:srgbClr val="000000"/>
                </a:solidFill>
                <a:latin typeface="Calibri"/>
                <a:ea typeface="Calibri"/>
                <a:cs typeface="Calibri"/>
              </a:rPr>
              <a:t>Op 15 en 16 oktober 2019 heeft een hacker toegang gekregen tot het netwerk van Universiteit Maastricht  doordat 2 medewerkers op het attachment in een mail hadden geklikt.  Van 16 oktober tot 23 december heeft de aanvaller verschillende servers </a:t>
            </a:r>
            <a:r>
              <a:rPr lang="nl-BE" sz="1600" i="1" dirty="0" err="1">
                <a:solidFill>
                  <a:srgbClr val="000000"/>
                </a:solidFill>
                <a:latin typeface="Calibri"/>
                <a:ea typeface="Calibri"/>
                <a:cs typeface="Calibri"/>
              </a:rPr>
              <a:t>gecomprommiteerd</a:t>
            </a:r>
            <a:r>
              <a:rPr lang="nl-BE" sz="1600" i="1" dirty="0">
                <a:solidFill>
                  <a:srgbClr val="000000"/>
                </a:solidFill>
                <a:latin typeface="Calibri"/>
                <a:ea typeface="Calibri"/>
                <a:cs typeface="Calibri"/>
              </a:rPr>
              <a:t>.  Op 21 november is de aanvaller erin geslaagd om via een server met ontbrekende veiligheidsupdates volledige rechten te verwerven binnen de infrastructuur van de universiteit.  Op 23 december heeft de aanvaller op 267 Windows server een </a:t>
            </a:r>
            <a:r>
              <a:rPr lang="nl-BE" sz="1600" i="1" dirty="0" err="1">
                <a:solidFill>
                  <a:srgbClr val="000000"/>
                </a:solidFill>
                <a:latin typeface="Calibri"/>
                <a:ea typeface="Calibri"/>
                <a:cs typeface="Calibri"/>
              </a:rPr>
              <a:t>ransomware</a:t>
            </a:r>
            <a:r>
              <a:rPr lang="nl-BE" sz="1600" i="1" dirty="0">
                <a:solidFill>
                  <a:srgbClr val="000000"/>
                </a:solidFill>
                <a:latin typeface="Calibri"/>
                <a:ea typeface="Calibri"/>
                <a:cs typeface="Calibri"/>
              </a:rPr>
              <a:t> (gijzelingssoftware : de hacker versleutelt gegevens en in ruil voor losgeld wordt alles weer </a:t>
            </a:r>
            <a:r>
              <a:rPr lang="nl-BE" sz="1600" i="1" dirty="0" err="1">
                <a:solidFill>
                  <a:srgbClr val="000000"/>
                </a:solidFill>
                <a:latin typeface="Calibri"/>
                <a:ea typeface="Calibri"/>
                <a:cs typeface="Calibri"/>
              </a:rPr>
              <a:t>ontsleuteld</a:t>
            </a:r>
            <a:r>
              <a:rPr lang="nl-BE" sz="1600" i="1" dirty="0">
                <a:solidFill>
                  <a:srgbClr val="000000"/>
                </a:solidFill>
                <a:latin typeface="Calibri"/>
                <a:ea typeface="Calibri"/>
                <a:cs typeface="Calibri"/>
              </a:rPr>
              <a:t>) uitgerold. Na zorgvuldige analyse -  het lekken van waardevolle research data en info over commerciële operaties </a:t>
            </a:r>
            <a:r>
              <a:rPr lang="nl-BE" sz="1600" i="1" dirty="0" err="1">
                <a:solidFill>
                  <a:srgbClr val="000000"/>
                </a:solidFill>
                <a:latin typeface="Calibri"/>
                <a:ea typeface="Calibri"/>
                <a:cs typeface="Calibri"/>
              </a:rPr>
              <a:t>stondop</a:t>
            </a:r>
            <a:r>
              <a:rPr lang="nl-BE" sz="1600" i="1" dirty="0">
                <a:solidFill>
                  <a:srgbClr val="000000"/>
                </a:solidFill>
                <a:latin typeface="Calibri"/>
                <a:ea typeface="Calibri"/>
                <a:cs typeface="Calibri"/>
              </a:rPr>
              <a:t> het spel - besliste de universiteit op 30 december het gevraagde losgeld van 220.000 USD te betalen.</a:t>
            </a:r>
          </a:p>
          <a:p>
            <a:pPr marL="0" indent="0">
              <a:buNone/>
            </a:pPr>
            <a:endParaRPr lang="nl-BE" sz="1600" dirty="0">
              <a:solidFill>
                <a:srgbClr val="000000"/>
              </a:solidFill>
              <a:latin typeface="Calibri"/>
              <a:ea typeface="Calibri"/>
              <a:cs typeface="Calibri"/>
            </a:endParaRPr>
          </a:p>
          <a:p>
            <a:pPr marL="0" indent="0">
              <a:buNone/>
            </a:pPr>
            <a:endParaRPr lang="nl-BE" sz="1600" dirty="0">
              <a:solidFill>
                <a:srgbClr val="000000"/>
              </a:solidFill>
              <a:latin typeface="Calibri"/>
              <a:ea typeface="Calibri"/>
              <a:cs typeface="Calibri"/>
            </a:endParaRPr>
          </a:p>
          <a:p>
            <a:pPr marL="0" indent="0">
              <a:buNone/>
            </a:pPr>
            <a:r>
              <a:rPr lang="nl-BE" sz="1600" dirty="0">
                <a:solidFill>
                  <a:srgbClr val="000000"/>
                </a:solidFill>
                <a:latin typeface="Calibri"/>
                <a:ea typeface="Calibri"/>
                <a:cs typeface="Calibri"/>
              </a:rPr>
              <a:t>     </a:t>
            </a:r>
          </a:p>
          <a:p>
            <a:pPr marL="0" indent="0">
              <a:buNone/>
            </a:pPr>
            <a:endParaRPr lang="nl-BE" sz="1600" i="1" dirty="0">
              <a:solidFill>
                <a:srgbClr val="000000"/>
              </a:solidFill>
              <a:latin typeface="Calibri"/>
              <a:cs typeface="Calibri"/>
            </a:endParaRPr>
          </a:p>
          <a:p>
            <a:pPr marL="0" indent="0">
              <a:buNone/>
            </a:pPr>
            <a:endParaRPr lang="nl-BE" sz="1600" i="1" dirty="0"/>
          </a:p>
        </p:txBody>
      </p:sp>
      <p:sp>
        <p:nvSpPr>
          <p:cNvPr id="4" name="Espace réservé du numéro de diapositive 3"/>
          <p:cNvSpPr>
            <a:spLocks noGrp="1"/>
          </p:cNvSpPr>
          <p:nvPr>
            <p:ph type="sldNum" sz="quarter" idx="10"/>
          </p:nvPr>
        </p:nvSpPr>
        <p:spPr/>
        <p:txBody>
          <a:bodyPr/>
          <a:lstStyle/>
          <a:p>
            <a:pPr>
              <a:defRPr/>
            </a:pPr>
            <a:fld id="{2445E06D-40C8-EA46-88DD-7A5FD2B50BC1}" type="slidenum">
              <a:rPr lang="nl-BE" altLang="en-US" smtClean="0"/>
              <a:pPr>
                <a:defRPr/>
              </a:pPr>
              <a:t>3</a:t>
            </a:fld>
            <a:endParaRPr lang="nl-BE" altLang="en-US" dirty="0"/>
          </a:p>
        </p:txBody>
      </p:sp>
    </p:spTree>
    <p:extLst>
      <p:ext uri="{BB962C8B-B14F-4D97-AF65-F5344CB8AC3E}">
        <p14:creationId xmlns:p14="http://schemas.microsoft.com/office/powerpoint/2010/main" val="18120424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nl-BE" b="0" dirty="0">
                <a:latin typeface="Avenir Heavy"/>
                <a:cs typeface="Avenir Heavy"/>
              </a:rPr>
              <a:t>Case2: </a:t>
            </a:r>
            <a:r>
              <a:rPr lang="nl-BE" b="0" dirty="0" err="1">
                <a:latin typeface="Avenir Heavy"/>
                <a:cs typeface="Avenir Heavy"/>
              </a:rPr>
              <a:t>Picanol</a:t>
            </a:r>
            <a:endParaRPr lang="nl-BE" b="0" dirty="0">
              <a:latin typeface="Avenir Heavy"/>
              <a:cs typeface="Avenir Heavy"/>
            </a:endParaRPr>
          </a:p>
        </p:txBody>
      </p:sp>
      <p:sp>
        <p:nvSpPr>
          <p:cNvPr id="3" name="Espace réservé du contenu 2"/>
          <p:cNvSpPr>
            <a:spLocks noGrp="1"/>
          </p:cNvSpPr>
          <p:nvPr>
            <p:ph idx="1"/>
          </p:nvPr>
        </p:nvSpPr>
        <p:spPr/>
        <p:txBody>
          <a:bodyPr/>
          <a:lstStyle/>
          <a:p>
            <a:pPr marL="0" indent="0">
              <a:buNone/>
            </a:pPr>
            <a:r>
              <a:rPr lang="nl-BE" sz="1600" i="1" dirty="0">
                <a:solidFill>
                  <a:srgbClr val="000000"/>
                </a:solidFill>
                <a:latin typeface="Calibri"/>
                <a:ea typeface="Calibri"/>
                <a:cs typeface="Calibri"/>
              </a:rPr>
              <a:t>Op 15 januari 2020 kreeg weefgetouwenproducent </a:t>
            </a:r>
            <a:r>
              <a:rPr lang="nl-BE" sz="1600" i="1" dirty="0" err="1">
                <a:solidFill>
                  <a:srgbClr val="000000"/>
                </a:solidFill>
                <a:latin typeface="Calibri"/>
                <a:ea typeface="Calibri"/>
                <a:cs typeface="Calibri"/>
              </a:rPr>
              <a:t>Picanol</a:t>
            </a:r>
            <a:r>
              <a:rPr lang="nl-BE" sz="1600" i="1" dirty="0">
                <a:solidFill>
                  <a:srgbClr val="000000"/>
                </a:solidFill>
                <a:latin typeface="Calibri"/>
                <a:ea typeface="Calibri"/>
                <a:cs typeface="Calibri"/>
              </a:rPr>
              <a:t> België het nieuws dat Chinese collega’s niet konden inloggen op een aantal IT-systemen.  Ook in de moedervestiging in Ieper waren er al problemen.  Na een week inactiviteit kon de productie geleidelijk aan weer opgestart worden. Oorzaak was een malware-aanval; er werd ook losgeld gevraag, maar </a:t>
            </a:r>
            <a:r>
              <a:rPr lang="nl-BE" sz="1600" i="1" dirty="0" err="1">
                <a:solidFill>
                  <a:srgbClr val="000000"/>
                </a:solidFill>
                <a:latin typeface="Calibri"/>
                <a:ea typeface="Calibri"/>
                <a:cs typeface="Calibri"/>
              </a:rPr>
              <a:t>Picanol</a:t>
            </a:r>
            <a:r>
              <a:rPr lang="nl-BE" sz="1600" i="1" dirty="0">
                <a:solidFill>
                  <a:srgbClr val="000000"/>
                </a:solidFill>
                <a:latin typeface="Calibri"/>
                <a:ea typeface="Calibri"/>
                <a:cs typeface="Calibri"/>
              </a:rPr>
              <a:t> betaalde niet. </a:t>
            </a:r>
            <a:r>
              <a:rPr lang="nl-BE" sz="1600" i="1" dirty="0" err="1">
                <a:solidFill>
                  <a:srgbClr val="000000"/>
                </a:solidFill>
                <a:latin typeface="Calibri"/>
                <a:ea typeface="Calibri"/>
                <a:cs typeface="Calibri"/>
              </a:rPr>
              <a:t>Picanol</a:t>
            </a:r>
            <a:r>
              <a:rPr lang="nl-BE" sz="1600" i="1" dirty="0">
                <a:solidFill>
                  <a:srgbClr val="000000"/>
                </a:solidFill>
                <a:latin typeface="Calibri"/>
                <a:ea typeface="Calibri"/>
                <a:cs typeface="Calibri"/>
              </a:rPr>
              <a:t> raamt de schade op ‘minder dan 1 MIO EUR’. </a:t>
            </a:r>
          </a:p>
          <a:p>
            <a:pPr marL="0" indent="0">
              <a:buNone/>
            </a:pPr>
            <a:endParaRPr lang="nl-BE" sz="1600" dirty="0">
              <a:solidFill>
                <a:srgbClr val="000000"/>
              </a:solidFill>
              <a:latin typeface="Calibri"/>
              <a:ea typeface="Calibri"/>
              <a:cs typeface="Calibri"/>
            </a:endParaRPr>
          </a:p>
          <a:p>
            <a:pPr marL="0" indent="0">
              <a:buNone/>
            </a:pPr>
            <a:endParaRPr lang="nl-BE" sz="1600" dirty="0">
              <a:solidFill>
                <a:srgbClr val="000000"/>
              </a:solidFill>
              <a:latin typeface="Calibri"/>
              <a:ea typeface="Calibri"/>
              <a:cs typeface="Calibri"/>
            </a:endParaRPr>
          </a:p>
          <a:p>
            <a:pPr marL="0" indent="0">
              <a:buNone/>
            </a:pPr>
            <a:r>
              <a:rPr lang="nl-BE" sz="1600" dirty="0">
                <a:solidFill>
                  <a:srgbClr val="000000"/>
                </a:solidFill>
                <a:latin typeface="Calibri"/>
                <a:ea typeface="Calibri"/>
                <a:cs typeface="Calibri"/>
              </a:rPr>
              <a:t>     </a:t>
            </a:r>
          </a:p>
          <a:p>
            <a:pPr marL="0" indent="0">
              <a:buNone/>
            </a:pPr>
            <a:endParaRPr lang="nl-BE" sz="1600" i="1" dirty="0">
              <a:solidFill>
                <a:srgbClr val="000000"/>
              </a:solidFill>
              <a:latin typeface="Calibri"/>
              <a:cs typeface="Calibri"/>
            </a:endParaRPr>
          </a:p>
          <a:p>
            <a:pPr marL="0" indent="0">
              <a:buNone/>
            </a:pPr>
            <a:endParaRPr lang="nl-BE" sz="1600" i="1" dirty="0"/>
          </a:p>
        </p:txBody>
      </p:sp>
      <p:sp>
        <p:nvSpPr>
          <p:cNvPr id="4" name="Espace réservé du numéro de diapositive 3"/>
          <p:cNvSpPr>
            <a:spLocks noGrp="1"/>
          </p:cNvSpPr>
          <p:nvPr>
            <p:ph type="sldNum" sz="quarter" idx="10"/>
          </p:nvPr>
        </p:nvSpPr>
        <p:spPr/>
        <p:txBody>
          <a:bodyPr/>
          <a:lstStyle/>
          <a:p>
            <a:pPr>
              <a:defRPr/>
            </a:pPr>
            <a:fld id="{2445E06D-40C8-EA46-88DD-7A5FD2B50BC1}" type="slidenum">
              <a:rPr lang="nl-BE" altLang="en-US" smtClean="0"/>
              <a:pPr>
                <a:defRPr/>
              </a:pPr>
              <a:t>4</a:t>
            </a:fld>
            <a:endParaRPr lang="nl-BE" altLang="en-US" dirty="0"/>
          </a:p>
        </p:txBody>
      </p:sp>
    </p:spTree>
    <p:extLst>
      <p:ext uri="{BB962C8B-B14F-4D97-AF65-F5344CB8AC3E}">
        <p14:creationId xmlns:p14="http://schemas.microsoft.com/office/powerpoint/2010/main" val="42921990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pPr>
              <a:defRPr/>
            </a:pPr>
            <a:fld id="{B2F939CD-0681-644D-A3BD-A33A998AF36E}" type="slidenum">
              <a:rPr lang="nl-BE" altLang="en-US" smtClean="0"/>
              <a:pPr>
                <a:defRPr/>
              </a:pPr>
              <a:t>5</a:t>
            </a:fld>
            <a:endParaRPr lang="nl-BE" altLang="en-US" dirty="0"/>
          </a:p>
        </p:txBody>
      </p:sp>
      <p:sp>
        <p:nvSpPr>
          <p:cNvPr id="6" name="ZoneTexte 5"/>
          <p:cNvSpPr txBox="1"/>
          <p:nvPr/>
        </p:nvSpPr>
        <p:spPr bwMode="auto">
          <a:xfrm>
            <a:off x="817897" y="812899"/>
            <a:ext cx="3021916" cy="3539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eaLnBrk="1" hangingPunct="1"/>
            <a:r>
              <a:rPr lang="nl-BE" sz="2800" b="1" dirty="0">
                <a:solidFill>
                  <a:srgbClr val="457A8C"/>
                </a:solidFill>
                <a:latin typeface="Avenir Heavy"/>
                <a:cs typeface="Avenir Heavy"/>
              </a:rPr>
              <a:t>- Grootmoeder, wat zie je er aardig uit! </a:t>
            </a:r>
          </a:p>
          <a:p>
            <a:pPr eaLnBrk="1" hangingPunct="1"/>
            <a:endParaRPr lang="nl-BE" sz="2800" b="1" dirty="0">
              <a:solidFill>
                <a:srgbClr val="457A8C"/>
              </a:solidFill>
              <a:latin typeface="Avenir Heavy"/>
              <a:cs typeface="Avenir Heavy"/>
            </a:endParaRPr>
          </a:p>
          <a:p>
            <a:pPr eaLnBrk="1" hangingPunct="1"/>
            <a:r>
              <a:rPr lang="nl-BE" sz="2800" b="1" dirty="0">
                <a:solidFill>
                  <a:srgbClr val="457A8C"/>
                </a:solidFill>
                <a:latin typeface="Avenir Heavy"/>
                <a:cs typeface="Avenir Heavy"/>
              </a:rPr>
              <a:t>- Dat is om je beter te kunnen hacken, mijn kind!</a:t>
            </a:r>
          </a:p>
        </p:txBody>
      </p:sp>
      <p:pic>
        <p:nvPicPr>
          <p:cNvPr id="8" name="Image 7" descr="phishing.jpg"/>
          <p:cNvPicPr>
            <a:picLocks noChangeAspect="1"/>
          </p:cNvPicPr>
          <p:nvPr/>
        </p:nvPicPr>
        <p:blipFill rotWithShape="1">
          <a:blip r:embed="rId4">
            <a:extLst>
              <a:ext uri="{28A0092B-C50C-407E-A947-70E740481C1C}">
                <a14:useLocalDpi xmlns:a14="http://schemas.microsoft.com/office/drawing/2010/main" val="0"/>
              </a:ext>
            </a:extLst>
          </a:blip>
          <a:srcRect l="13889" t="9970" r="13808" b="29399"/>
          <a:stretch/>
        </p:blipFill>
        <p:spPr>
          <a:xfrm>
            <a:off x="3839813" y="526889"/>
            <a:ext cx="4952465" cy="5829460"/>
          </a:xfrm>
          <a:prstGeom prst="rect">
            <a:avLst/>
          </a:prstGeom>
        </p:spPr>
      </p:pic>
    </p:spTree>
    <p:extLst>
      <p:ext uri="{BB962C8B-B14F-4D97-AF65-F5344CB8AC3E}">
        <p14:creationId xmlns:p14="http://schemas.microsoft.com/office/powerpoint/2010/main" val="7168213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nl-BE" b="0" dirty="0" err="1">
                <a:latin typeface="Avenir Heavy"/>
                <a:cs typeface="Avenir Heavy"/>
              </a:rPr>
              <a:t>Phishing</a:t>
            </a:r>
            <a:r>
              <a:rPr lang="nl-BE" b="0" dirty="0">
                <a:latin typeface="Avenir Heavy"/>
                <a:cs typeface="Avenir Heavy"/>
              </a:rPr>
              <a:t>… </a:t>
            </a:r>
            <a:r>
              <a:rPr lang="nl-BE" b="0" dirty="0" err="1">
                <a:latin typeface="Avenir Heavy"/>
                <a:cs typeface="Avenir Heavy"/>
              </a:rPr>
              <a:t>wasda</a:t>
            </a:r>
            <a:r>
              <a:rPr lang="nl-BE" b="0" dirty="0">
                <a:latin typeface="Avenir Heavy"/>
                <a:cs typeface="Avenir Heavy"/>
              </a:rPr>
              <a:t>?</a:t>
            </a:r>
          </a:p>
        </p:txBody>
      </p:sp>
      <p:sp>
        <p:nvSpPr>
          <p:cNvPr id="3" name="Espace réservé du contenu 2"/>
          <p:cNvSpPr>
            <a:spLocks noGrp="1"/>
          </p:cNvSpPr>
          <p:nvPr>
            <p:ph idx="1"/>
          </p:nvPr>
        </p:nvSpPr>
        <p:spPr>
          <a:xfrm>
            <a:off x="4865625" y="1030558"/>
            <a:ext cx="3920565" cy="4525963"/>
          </a:xfrm>
        </p:spPr>
        <p:txBody>
          <a:bodyPr/>
          <a:lstStyle/>
          <a:p>
            <a:pPr marL="0" indent="0">
              <a:spcAft>
                <a:spcPts val="600"/>
              </a:spcAft>
              <a:buNone/>
            </a:pPr>
            <a:r>
              <a:rPr lang="nl-BE" b="0" dirty="0" err="1">
                <a:solidFill>
                  <a:srgbClr val="404040"/>
                </a:solidFill>
                <a:latin typeface="Avenir Heavy"/>
                <a:cs typeface="Avenir Heavy"/>
              </a:rPr>
              <a:t>Phishing</a:t>
            </a:r>
            <a:r>
              <a:rPr lang="nl-BE" b="0" dirty="0">
                <a:solidFill>
                  <a:srgbClr val="404040"/>
                </a:solidFill>
                <a:latin typeface="Avenir Heavy"/>
                <a:cs typeface="Avenir Heavy"/>
              </a:rPr>
              <a:t>:</a:t>
            </a:r>
          </a:p>
          <a:p>
            <a:r>
              <a:rPr lang="nl-BE" dirty="0">
                <a:solidFill>
                  <a:srgbClr val="404040"/>
                </a:solidFill>
              </a:rPr>
              <a:t>‘Hengelen’</a:t>
            </a:r>
          </a:p>
          <a:p>
            <a:r>
              <a:rPr lang="nl-BE" dirty="0">
                <a:solidFill>
                  <a:srgbClr val="404040"/>
                </a:solidFill>
              </a:rPr>
              <a:t>Identiteit stelen</a:t>
            </a:r>
          </a:p>
          <a:p>
            <a:r>
              <a:rPr lang="nl-BE" dirty="0">
                <a:solidFill>
                  <a:srgbClr val="404040"/>
                </a:solidFill>
              </a:rPr>
              <a:t>Misbruik van vertrouwen</a:t>
            </a:r>
          </a:p>
          <a:p>
            <a:r>
              <a:rPr lang="nl-BE" dirty="0">
                <a:solidFill>
                  <a:srgbClr val="404040"/>
                </a:solidFill>
              </a:rPr>
              <a:t>E-mail, SMS (</a:t>
            </a:r>
            <a:r>
              <a:rPr lang="nl-BE" dirty="0" err="1">
                <a:solidFill>
                  <a:srgbClr val="404040"/>
                </a:solidFill>
              </a:rPr>
              <a:t>Smishing</a:t>
            </a:r>
            <a:r>
              <a:rPr lang="nl-BE" dirty="0">
                <a:solidFill>
                  <a:srgbClr val="404040"/>
                </a:solidFill>
              </a:rPr>
              <a:t>), WhatsApp, Messenger, …</a:t>
            </a:r>
          </a:p>
          <a:p>
            <a:r>
              <a:rPr lang="nl-BE" dirty="0"/>
              <a:t>Phishing via telefoon (</a:t>
            </a:r>
            <a:r>
              <a:rPr lang="nl-BE" dirty="0" err="1"/>
              <a:t>Vishing</a:t>
            </a:r>
            <a:r>
              <a:rPr lang="nl-BE" dirty="0"/>
              <a:t>)</a:t>
            </a:r>
            <a:endParaRPr lang="nl-BE" dirty="0">
              <a:solidFill>
                <a:srgbClr val="404040"/>
              </a:solidFill>
            </a:endParaRPr>
          </a:p>
          <a:p>
            <a:endParaRPr lang="nl-BE" dirty="0">
              <a:solidFill>
                <a:srgbClr val="404040"/>
              </a:solidFill>
            </a:endParaRPr>
          </a:p>
          <a:p>
            <a:pPr marL="0" indent="0">
              <a:spcAft>
                <a:spcPts val="600"/>
              </a:spcAft>
              <a:buNone/>
            </a:pPr>
            <a:r>
              <a:rPr lang="nl-BE" dirty="0">
                <a:solidFill>
                  <a:srgbClr val="404040"/>
                </a:solidFill>
                <a:latin typeface="Avenir Heavy"/>
                <a:cs typeface="Avenir Heavy"/>
              </a:rPr>
              <a:t>Doel:</a:t>
            </a:r>
          </a:p>
          <a:p>
            <a:r>
              <a:rPr lang="nl-BE" dirty="0">
                <a:solidFill>
                  <a:srgbClr val="404040"/>
                </a:solidFill>
              </a:rPr>
              <a:t>Persoonlijke informatie</a:t>
            </a:r>
          </a:p>
          <a:p>
            <a:r>
              <a:rPr lang="nl-BE" dirty="0">
                <a:solidFill>
                  <a:srgbClr val="404040"/>
                </a:solidFill>
              </a:rPr>
              <a:t>Gevoelige gegevens van de onderneming</a:t>
            </a:r>
          </a:p>
          <a:p>
            <a:r>
              <a:rPr lang="nl-BE" dirty="0">
                <a:solidFill>
                  <a:srgbClr val="404040"/>
                </a:solidFill>
              </a:rPr>
              <a:t>Geldtransfer</a:t>
            </a:r>
          </a:p>
          <a:p>
            <a:r>
              <a:rPr lang="nl-BE" dirty="0"/>
              <a:t>Industriële sabotage</a:t>
            </a:r>
            <a:endParaRPr lang="nl-BE" dirty="0">
              <a:solidFill>
                <a:srgbClr val="404040"/>
              </a:solidFill>
            </a:endParaRPr>
          </a:p>
          <a:p>
            <a:pPr marL="0" indent="0">
              <a:buNone/>
            </a:pPr>
            <a:endParaRPr lang="nl-BE" dirty="0">
              <a:solidFill>
                <a:srgbClr val="404040"/>
              </a:solidFill>
            </a:endParaRPr>
          </a:p>
          <a:p>
            <a:pPr marL="0" indent="0">
              <a:spcAft>
                <a:spcPts val="600"/>
              </a:spcAft>
              <a:buNone/>
            </a:pPr>
            <a:r>
              <a:rPr lang="nl-BE" dirty="0">
                <a:solidFill>
                  <a:srgbClr val="404040"/>
                </a:solidFill>
                <a:latin typeface="Avenir Heavy"/>
                <a:cs typeface="Avenir Heavy"/>
              </a:rPr>
              <a:t>Hoe? </a:t>
            </a:r>
          </a:p>
          <a:p>
            <a:pPr>
              <a:buFont typeface="Arial"/>
              <a:buChar char="•"/>
            </a:pPr>
            <a:r>
              <a:rPr lang="nl-BE" dirty="0">
                <a:solidFill>
                  <a:srgbClr val="404040"/>
                </a:solidFill>
              </a:rPr>
              <a:t>Besmet</a:t>
            </a:r>
            <a:r>
              <a:rPr lang="nl-BE" dirty="0"/>
              <a:t>te bijlage</a:t>
            </a:r>
            <a:endParaRPr lang="nl-BE" dirty="0">
              <a:solidFill>
                <a:srgbClr val="404040"/>
              </a:solidFill>
            </a:endParaRPr>
          </a:p>
          <a:p>
            <a:pPr>
              <a:buFont typeface="Arial"/>
              <a:buChar char="•"/>
            </a:pPr>
            <a:r>
              <a:rPr lang="nl-BE" dirty="0">
                <a:solidFill>
                  <a:srgbClr val="404040"/>
                </a:solidFill>
              </a:rPr>
              <a:t>Link naar valse website</a:t>
            </a:r>
          </a:p>
          <a:p>
            <a:pPr>
              <a:buFont typeface="Arial"/>
              <a:buChar char="•"/>
            </a:pPr>
            <a:r>
              <a:rPr lang="nl-BE" dirty="0">
                <a:solidFill>
                  <a:srgbClr val="404040"/>
                </a:solidFill>
              </a:rPr>
              <a:t>Vals betalingssysteem</a:t>
            </a:r>
          </a:p>
        </p:txBody>
      </p:sp>
      <p:sp>
        <p:nvSpPr>
          <p:cNvPr id="4" name="Espace réservé du numéro de diapositive 3"/>
          <p:cNvSpPr>
            <a:spLocks noGrp="1"/>
          </p:cNvSpPr>
          <p:nvPr>
            <p:ph type="sldNum" sz="quarter" idx="10"/>
          </p:nvPr>
        </p:nvSpPr>
        <p:spPr/>
        <p:txBody>
          <a:bodyPr/>
          <a:lstStyle/>
          <a:p>
            <a:pPr>
              <a:defRPr/>
            </a:pPr>
            <a:fld id="{B837F764-1F0B-A64E-B258-E9A6F6E368C4}" type="slidenum">
              <a:rPr lang="nl-BE" altLang="en-US" smtClean="0"/>
              <a:pPr>
                <a:defRPr/>
              </a:pPr>
              <a:t>6</a:t>
            </a:fld>
            <a:endParaRPr lang="nl-BE" altLang="en-US" dirty="0"/>
          </a:p>
        </p:txBody>
      </p:sp>
      <p:sp>
        <p:nvSpPr>
          <p:cNvPr id="7" name="ZoneTexte 6"/>
          <p:cNvSpPr txBox="1"/>
          <p:nvPr/>
        </p:nvSpPr>
        <p:spPr bwMode="auto">
          <a:xfrm>
            <a:off x="817897" y="812899"/>
            <a:ext cx="2630487" cy="21390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eaLnBrk="1" hangingPunct="1"/>
            <a:r>
              <a:rPr lang="nl-BE" sz="2800" b="1" dirty="0" err="1">
                <a:solidFill>
                  <a:srgbClr val="457A8C"/>
                </a:solidFill>
                <a:latin typeface="Avenir Heavy"/>
                <a:cs typeface="Avenir Heavy"/>
              </a:rPr>
              <a:t>Phishing</a:t>
            </a:r>
            <a:endParaRPr lang="nl-BE" sz="2800" b="1" dirty="0">
              <a:solidFill>
                <a:srgbClr val="457A8C"/>
              </a:solidFill>
              <a:latin typeface="Avenir Heavy"/>
              <a:cs typeface="Avenir Heavy"/>
            </a:endParaRPr>
          </a:p>
          <a:p>
            <a:pPr eaLnBrk="1" hangingPunct="1">
              <a:spcBef>
                <a:spcPts val="600"/>
              </a:spcBef>
            </a:pPr>
            <a:r>
              <a:rPr lang="nl-BE" sz="2000" b="1" dirty="0">
                <a:solidFill>
                  <a:srgbClr val="457A8C"/>
                </a:solidFill>
                <a:latin typeface="Avenir Book" charset="0"/>
              </a:rPr>
              <a:t>is een veel gebruikte techniek die steeds meer geperfectioneerd wordt </a:t>
            </a:r>
            <a:endParaRPr lang="nl-BE" sz="2400" b="1" dirty="0">
              <a:solidFill>
                <a:srgbClr val="457A8C"/>
              </a:solidFill>
              <a:latin typeface="Avenir Book" charset="0"/>
            </a:endParaRPr>
          </a:p>
        </p:txBody>
      </p:sp>
    </p:spTree>
    <p:extLst>
      <p:ext uri="{BB962C8B-B14F-4D97-AF65-F5344CB8AC3E}">
        <p14:creationId xmlns:p14="http://schemas.microsoft.com/office/powerpoint/2010/main" val="23751906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0"/>
          </p:nvPr>
        </p:nvSpPr>
        <p:spPr/>
        <p:txBody>
          <a:bodyPr/>
          <a:lstStyle/>
          <a:p>
            <a:pPr>
              <a:defRPr/>
            </a:pPr>
            <a:fld id="{B837F764-1F0B-A64E-B258-E9A6F6E368C4}" type="slidenum">
              <a:rPr lang="nl-BE" altLang="en-US" smtClean="0"/>
              <a:pPr>
                <a:defRPr/>
              </a:pPr>
              <a:t>7</a:t>
            </a:fld>
            <a:endParaRPr lang="nl-BE" altLang="en-US" dirty="0"/>
          </a:p>
        </p:txBody>
      </p:sp>
      <p:pic>
        <p:nvPicPr>
          <p:cNvPr id="8" name="Image 7" descr="Capture d’écran 2021-09-06 à 15.55.2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24400" y="4386190"/>
            <a:ext cx="3843867" cy="2341203"/>
          </a:xfrm>
          <a:prstGeom prst="rect">
            <a:avLst/>
          </a:prstGeom>
        </p:spPr>
      </p:pic>
      <p:pic>
        <p:nvPicPr>
          <p:cNvPr id="9" name="Image 8" descr="Capture d’écran 2021-09-06 à 15.56.30.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22304" y="2224129"/>
            <a:ext cx="4045963" cy="2162061"/>
          </a:xfrm>
          <a:prstGeom prst="rect">
            <a:avLst/>
          </a:prstGeom>
        </p:spPr>
      </p:pic>
      <p:sp>
        <p:nvSpPr>
          <p:cNvPr id="3" name="Espace réservé du contenu 2"/>
          <p:cNvSpPr>
            <a:spLocks noGrp="1"/>
          </p:cNvSpPr>
          <p:nvPr>
            <p:ph idx="1"/>
          </p:nvPr>
        </p:nvSpPr>
        <p:spPr/>
        <p:txBody>
          <a:bodyPr/>
          <a:lstStyle/>
          <a:p>
            <a:pPr marL="0" indent="0">
              <a:buNone/>
            </a:pPr>
            <a:r>
              <a:rPr lang="fr-FR" b="0" dirty="0">
                <a:latin typeface="Avenir Heavy"/>
              </a:rPr>
              <a:t>De </a:t>
            </a:r>
            <a:r>
              <a:rPr lang="fr-FR" b="0" dirty="0" err="1">
                <a:latin typeface="Avenir Heavy"/>
              </a:rPr>
              <a:t>cijfers</a:t>
            </a:r>
            <a:r>
              <a:rPr lang="fr-FR" b="0" dirty="0">
                <a:latin typeface="Avenir Heavy"/>
              </a:rPr>
              <a:t> (</a:t>
            </a:r>
            <a:r>
              <a:rPr lang="fr-FR" b="0" dirty="0" err="1">
                <a:latin typeface="Avenir Heavy"/>
              </a:rPr>
              <a:t>Febelfin</a:t>
            </a:r>
            <a:r>
              <a:rPr lang="fr-FR" b="0" dirty="0">
                <a:latin typeface="Avenir Heavy"/>
              </a:rPr>
              <a:t> 03/2020) :</a:t>
            </a:r>
            <a:endParaRPr lang="nl-BE" dirty="0"/>
          </a:p>
          <a:p>
            <a:r>
              <a:rPr lang="nl-BE" sz="1200" dirty="0"/>
              <a:t>Stijgend aantal (tabel 1) fraudegevallen en  grotere  financiële verliezen (tabel 2):</a:t>
            </a:r>
          </a:p>
        </p:txBody>
      </p:sp>
      <p:sp>
        <p:nvSpPr>
          <p:cNvPr id="2" name="Titre 1"/>
          <p:cNvSpPr>
            <a:spLocks noGrp="1"/>
          </p:cNvSpPr>
          <p:nvPr>
            <p:ph type="title"/>
          </p:nvPr>
        </p:nvSpPr>
        <p:spPr/>
        <p:txBody>
          <a:bodyPr>
            <a:normAutofit/>
          </a:bodyPr>
          <a:lstStyle/>
          <a:p>
            <a:r>
              <a:rPr lang="nl-BE" b="0" dirty="0">
                <a:latin typeface="Avenir Heavy"/>
                <a:cs typeface="Avenir Heavy"/>
              </a:rPr>
              <a:t>Cijfers die niet liegen…</a:t>
            </a:r>
          </a:p>
        </p:txBody>
      </p:sp>
      <p:sp>
        <p:nvSpPr>
          <p:cNvPr id="7" name="ZoneTexte 6"/>
          <p:cNvSpPr txBox="1"/>
          <p:nvPr/>
        </p:nvSpPr>
        <p:spPr bwMode="auto">
          <a:xfrm>
            <a:off x="817897" y="812899"/>
            <a:ext cx="2630487" cy="2616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eaLnBrk="1" hangingPunct="1"/>
            <a:r>
              <a:rPr lang="nl-BE" sz="4000" b="1" dirty="0">
                <a:solidFill>
                  <a:srgbClr val="457A8C"/>
                </a:solidFill>
                <a:latin typeface="Avenir Heavy"/>
                <a:cs typeface="Avenir Heavy"/>
              </a:rPr>
              <a:t>91%</a:t>
            </a:r>
            <a:r>
              <a:rPr lang="nl-BE" sz="4400" b="1" dirty="0">
                <a:solidFill>
                  <a:srgbClr val="457A8C"/>
                </a:solidFill>
                <a:latin typeface="Avenir Heavy"/>
                <a:cs typeface="Avenir Heavy"/>
              </a:rPr>
              <a:t> </a:t>
            </a:r>
          </a:p>
          <a:p>
            <a:pPr eaLnBrk="1" hangingPunct="1"/>
            <a:r>
              <a:rPr lang="nl-BE" sz="2000" b="1" dirty="0">
                <a:solidFill>
                  <a:srgbClr val="457A8C"/>
                </a:solidFill>
                <a:latin typeface="Avenir Book" charset="0"/>
              </a:rPr>
              <a:t>van de cyberaanvallen tegen ondernemingen gebeurt via </a:t>
            </a:r>
            <a:r>
              <a:rPr lang="nl-BE" sz="2000" b="1" dirty="0" err="1">
                <a:solidFill>
                  <a:srgbClr val="457A8C"/>
                </a:solidFill>
                <a:latin typeface="Avenir Book" charset="0"/>
              </a:rPr>
              <a:t>phishing</a:t>
            </a:r>
            <a:r>
              <a:rPr lang="nl-BE" sz="2000" b="1" dirty="0">
                <a:solidFill>
                  <a:srgbClr val="457A8C"/>
                </a:solidFill>
                <a:latin typeface="Avenir Book" charset="0"/>
              </a:rPr>
              <a:t> </a:t>
            </a:r>
            <a:endParaRPr lang="nl-BE" sz="2400" b="1" dirty="0">
              <a:solidFill>
                <a:srgbClr val="457A8C"/>
              </a:solidFill>
              <a:latin typeface="Avenir Book" charset="0"/>
            </a:endParaRPr>
          </a:p>
        </p:txBody>
      </p:sp>
    </p:spTree>
    <p:extLst>
      <p:ext uri="{BB962C8B-B14F-4D97-AF65-F5344CB8AC3E}">
        <p14:creationId xmlns:p14="http://schemas.microsoft.com/office/powerpoint/2010/main" val="4123025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nl-BE" b="0" dirty="0">
                <a:latin typeface="Avenir Medium"/>
                <a:cs typeface="Avenir Medium"/>
              </a:rPr>
              <a:t>Test je </a:t>
            </a:r>
            <a:r>
              <a:rPr lang="nl-BE" b="0" dirty="0" err="1">
                <a:latin typeface="Avenir Medium"/>
                <a:cs typeface="Avenir Medium"/>
              </a:rPr>
              <a:t>phishing</a:t>
            </a:r>
            <a:r>
              <a:rPr lang="nl-BE" b="0" dirty="0">
                <a:latin typeface="Avenir Medium"/>
                <a:cs typeface="Avenir Medium"/>
              </a:rPr>
              <a:t>-kennis!</a:t>
            </a:r>
          </a:p>
        </p:txBody>
      </p:sp>
      <p:sp>
        <p:nvSpPr>
          <p:cNvPr id="3" name="Espace réservé du contenu 2"/>
          <p:cNvSpPr>
            <a:spLocks noGrp="1"/>
          </p:cNvSpPr>
          <p:nvPr>
            <p:ph idx="1"/>
          </p:nvPr>
        </p:nvSpPr>
        <p:spPr/>
        <p:txBody>
          <a:bodyPr/>
          <a:lstStyle/>
          <a:p>
            <a:pPr marL="0" indent="0" algn="ctr">
              <a:buNone/>
            </a:pPr>
            <a:r>
              <a:rPr lang="nl-BE" dirty="0">
                <a:solidFill>
                  <a:srgbClr val="404040"/>
                </a:solidFill>
              </a:rPr>
              <a:t>Vist men bij jou achter het net of heeft men je beet bij </a:t>
            </a:r>
            <a:r>
              <a:rPr lang="nl-BE" dirty="0" err="1">
                <a:solidFill>
                  <a:srgbClr val="404040"/>
                </a:solidFill>
              </a:rPr>
              <a:t>phishing</a:t>
            </a:r>
            <a:r>
              <a:rPr lang="nl-BE" dirty="0">
                <a:solidFill>
                  <a:srgbClr val="404040"/>
                </a:solidFill>
              </a:rPr>
              <a:t>?</a:t>
            </a:r>
          </a:p>
        </p:txBody>
      </p:sp>
      <p:sp>
        <p:nvSpPr>
          <p:cNvPr id="4" name="Espace réservé du numéro de diapositive 3"/>
          <p:cNvSpPr>
            <a:spLocks noGrp="1"/>
          </p:cNvSpPr>
          <p:nvPr>
            <p:ph type="sldNum" sz="quarter" idx="10"/>
          </p:nvPr>
        </p:nvSpPr>
        <p:spPr/>
        <p:txBody>
          <a:bodyPr/>
          <a:lstStyle/>
          <a:p>
            <a:pPr>
              <a:defRPr/>
            </a:pPr>
            <a:fld id="{2445E06D-40C8-EA46-88DD-7A5FD2B50BC1}" type="slidenum">
              <a:rPr lang="nl-BE" altLang="en-US" smtClean="0"/>
              <a:pPr>
                <a:defRPr/>
              </a:pPr>
              <a:t>8</a:t>
            </a:fld>
            <a:endParaRPr lang="nl-BE" altLang="en-US" dirty="0"/>
          </a:p>
        </p:txBody>
      </p:sp>
      <p:pic>
        <p:nvPicPr>
          <p:cNvPr id="5" name="Picture 2" descr="http://www.mooddesignstudio.be/files/0/default/projects/infographics/safeonweb.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69278" y="3972995"/>
            <a:ext cx="1605444" cy="9148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ZoneTexte 5">
            <a:hlinkClick r:id="rId4"/>
          </p:cNvPr>
          <p:cNvSpPr txBox="1"/>
          <p:nvPr/>
        </p:nvSpPr>
        <p:spPr bwMode="auto">
          <a:xfrm>
            <a:off x="3398690" y="3175872"/>
            <a:ext cx="2347254" cy="506256"/>
          </a:xfrm>
          <a:prstGeom prst="rect">
            <a:avLst/>
          </a:prstGeom>
          <a:solidFill>
            <a:srgbClr val="EB5C4E"/>
          </a:solidFill>
          <a:ln>
            <a:noFill/>
          </a:ln>
          <a:extLst/>
        </p:spPr>
        <p:txBody>
          <a:bodyPr wrap="square" lIns="144000" tIns="144000" rIns="144000" bIns="144000" rtlCol="0" anchor="ctr" anchorCtr="0">
            <a:spAutoFit/>
          </a:bodyPr>
          <a:lstStyle/>
          <a:p>
            <a:pPr algn="ctr" eaLnBrk="1" hangingPunct="1">
              <a:spcBef>
                <a:spcPct val="0"/>
              </a:spcBef>
              <a:buFontTx/>
              <a:buNone/>
            </a:pPr>
            <a:r>
              <a:rPr lang="nl-BE" sz="1400" dirty="0">
                <a:solidFill>
                  <a:schemeClr val="bg1"/>
                </a:solidFill>
                <a:latin typeface="Avenir Heavy"/>
                <a:cs typeface="Avenir Heavy"/>
              </a:rPr>
              <a:t>Doe de onlinetest</a:t>
            </a:r>
          </a:p>
        </p:txBody>
      </p:sp>
    </p:spTree>
    <p:extLst>
      <p:ext uri="{BB962C8B-B14F-4D97-AF65-F5344CB8AC3E}">
        <p14:creationId xmlns:p14="http://schemas.microsoft.com/office/powerpoint/2010/main" val="38821798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re 1"/>
          <p:cNvSpPr>
            <a:spLocks noGrp="1"/>
          </p:cNvSpPr>
          <p:nvPr>
            <p:ph type="title"/>
          </p:nvPr>
        </p:nvSpPr>
        <p:spPr/>
        <p:txBody>
          <a:bodyPr>
            <a:normAutofit fontScale="90000"/>
          </a:bodyPr>
          <a:lstStyle/>
          <a:p>
            <a:r>
              <a:rPr lang="nl-BE" b="0" dirty="0">
                <a:latin typeface="Avenir Heavy"/>
                <a:cs typeface="Avenir Heavy"/>
              </a:rPr>
              <a:t>Hoe een </a:t>
            </a:r>
            <a:r>
              <a:rPr lang="nl-BE" b="0" dirty="0" err="1">
                <a:latin typeface="Avenir Heavy"/>
                <a:cs typeface="Avenir Heavy"/>
              </a:rPr>
              <a:t>phishing</a:t>
            </a:r>
            <a:r>
              <a:rPr lang="nl-BE" b="0" dirty="0">
                <a:latin typeface="Avenir Heavy"/>
                <a:cs typeface="Avenir Heavy"/>
              </a:rPr>
              <a:t>-e-mail ontmaskeren?</a:t>
            </a:r>
          </a:p>
        </p:txBody>
      </p:sp>
      <p:sp>
        <p:nvSpPr>
          <p:cNvPr id="3" name="Espace réservé du contenu 2"/>
          <p:cNvSpPr>
            <a:spLocks noGrp="1"/>
          </p:cNvSpPr>
          <p:nvPr>
            <p:ph idx="1"/>
          </p:nvPr>
        </p:nvSpPr>
        <p:spPr/>
        <p:txBody>
          <a:bodyPr/>
          <a:lstStyle/>
          <a:p>
            <a:pPr marL="0" indent="0">
              <a:spcAft>
                <a:spcPts val="600"/>
              </a:spcAft>
              <a:buNone/>
            </a:pPr>
            <a:r>
              <a:rPr lang="nl-BE" b="0" dirty="0">
                <a:solidFill>
                  <a:srgbClr val="404040"/>
                </a:solidFill>
                <a:latin typeface="Avenir Heavy"/>
                <a:cs typeface="Avenir Heavy"/>
              </a:rPr>
              <a:t>De signalen:</a:t>
            </a:r>
          </a:p>
          <a:p>
            <a:r>
              <a:rPr lang="nl-BE" b="0" dirty="0">
                <a:solidFill>
                  <a:srgbClr val="404040"/>
                </a:solidFill>
              </a:rPr>
              <a:t>Vreemde boodschap</a:t>
            </a:r>
          </a:p>
          <a:p>
            <a:r>
              <a:rPr lang="nl-BE" b="0" dirty="0">
                <a:solidFill>
                  <a:srgbClr val="404040"/>
                </a:solidFill>
              </a:rPr>
              <a:t>Vaag onderwerp</a:t>
            </a:r>
          </a:p>
          <a:p>
            <a:r>
              <a:rPr lang="nl-BE" b="0" dirty="0">
                <a:solidFill>
                  <a:srgbClr val="404040"/>
                </a:solidFill>
              </a:rPr>
              <a:t>Spam</a:t>
            </a:r>
          </a:p>
          <a:p>
            <a:r>
              <a:rPr lang="nl-BE" b="0" dirty="0">
                <a:solidFill>
                  <a:srgbClr val="404040"/>
                </a:solidFill>
              </a:rPr>
              <a:t>Alarmerende toon</a:t>
            </a:r>
          </a:p>
        </p:txBody>
      </p:sp>
      <p:sp>
        <p:nvSpPr>
          <p:cNvPr id="4" name="Espace réservé du numéro de diapositive 3"/>
          <p:cNvSpPr>
            <a:spLocks noGrp="1"/>
          </p:cNvSpPr>
          <p:nvPr>
            <p:ph type="sldNum" sz="quarter" idx="10"/>
          </p:nvPr>
        </p:nvSpPr>
        <p:spPr/>
        <p:txBody>
          <a:bodyPr/>
          <a:lstStyle/>
          <a:p>
            <a:pPr>
              <a:defRPr/>
            </a:pPr>
            <a:fld id="{B837F764-1F0B-A64E-B258-E9A6F6E368C4}" type="slidenum">
              <a:rPr lang="nl-BE" altLang="en-US" smtClean="0"/>
              <a:pPr>
                <a:defRPr/>
              </a:pPr>
              <a:t>9</a:t>
            </a:fld>
            <a:endParaRPr lang="nl-BE" altLang="en-US" dirty="0"/>
          </a:p>
        </p:txBody>
      </p:sp>
      <p:sp>
        <p:nvSpPr>
          <p:cNvPr id="11" name="ZoneTexte 10"/>
          <p:cNvSpPr txBox="1"/>
          <p:nvPr/>
        </p:nvSpPr>
        <p:spPr bwMode="auto">
          <a:xfrm>
            <a:off x="817897" y="812899"/>
            <a:ext cx="2630487" cy="1954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eaLnBrk="1" hangingPunct="1"/>
            <a:r>
              <a:rPr lang="nl-BE" sz="2800" b="1" dirty="0">
                <a:solidFill>
                  <a:srgbClr val="457A8C"/>
                </a:solidFill>
                <a:latin typeface="Avenir Heavy"/>
                <a:cs typeface="Avenir Heavy"/>
              </a:rPr>
              <a:t>Waakzaam zijn</a:t>
            </a:r>
          </a:p>
          <a:p>
            <a:pPr eaLnBrk="1" hangingPunct="1">
              <a:spcBef>
                <a:spcPts val="600"/>
              </a:spcBef>
            </a:pPr>
            <a:r>
              <a:rPr lang="nl-BE" sz="2000" b="1" dirty="0">
                <a:solidFill>
                  <a:srgbClr val="457A8C"/>
                </a:solidFill>
                <a:latin typeface="Avenir Book" charset="0"/>
              </a:rPr>
              <a:t>Gebruik je gezond verstand en wees voorzichtig!</a:t>
            </a:r>
            <a:endParaRPr lang="nl-BE" sz="2400" b="1" dirty="0">
              <a:solidFill>
                <a:srgbClr val="457A8C"/>
              </a:solidFill>
              <a:latin typeface="Avenir Book" charset="0"/>
            </a:endParaRPr>
          </a:p>
        </p:txBody>
      </p:sp>
    </p:spTree>
    <p:extLst>
      <p:ext uri="{BB962C8B-B14F-4D97-AF65-F5344CB8AC3E}">
        <p14:creationId xmlns:p14="http://schemas.microsoft.com/office/powerpoint/2010/main" val="28905901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bwMode="auto">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a:spPr>
      <a:bodyPr>
        <a:spAutoFit/>
      </a:bodyPr>
      <a:lstStyle>
        <a:defPPr eaLnBrk="1" hangingPunct="1">
          <a:spcBef>
            <a:spcPct val="0"/>
          </a:spcBef>
          <a:buFontTx/>
          <a:buNone/>
          <a:defRPr sz="1400" dirty="0">
            <a:solidFill>
              <a:srgbClr val="E22567"/>
            </a:solidFill>
            <a:latin typeface="Avenir Book" charset="0"/>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Bureau">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00969FB4D7F7348A6B31C4989DE163B" ma:contentTypeVersion="0" ma:contentTypeDescription="Create a new document." ma:contentTypeScope="" ma:versionID="81713376805a8080f3bba22852e8cef3">
  <xsd:schema xmlns:xsd="http://www.w3.org/2001/XMLSchema" xmlns:xs="http://www.w3.org/2001/XMLSchema" xmlns:p="http://schemas.microsoft.com/office/2006/metadata/properties" targetNamespace="http://schemas.microsoft.com/office/2006/metadata/properties" ma:root="true" ma:fieldsID="db1d7708cf83a3ef910d407b40274765">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LongProperties xmlns="http://schemas.microsoft.com/office/2006/metadata/longProperties"/>
</file>

<file path=customXml/itemProps1.xml><?xml version="1.0" encoding="utf-8"?>
<ds:datastoreItem xmlns:ds="http://schemas.openxmlformats.org/officeDocument/2006/customXml" ds:itemID="{78DF0790-9174-4B3B-AA6C-6AB3544115B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9833DB56-F938-418B-ACD4-346433FD4733}">
  <ds:schemaRefs>
    <ds:schemaRef ds:uri="http://schemas.microsoft.com/office/2006/metadata/longProperties"/>
  </ds:schemaRefs>
</ds:datastoreItem>
</file>

<file path=docProps/app.xml><?xml version="1.0" encoding="utf-8"?>
<Properties xmlns="http://schemas.openxmlformats.org/officeDocument/2006/extended-properties" xmlns:vt="http://schemas.openxmlformats.org/officeDocument/2006/docPropsVTypes">
  <TotalTime>2</TotalTime>
  <Words>1346</Words>
  <Application>Microsoft Macintosh PowerPoint</Application>
  <PresentationFormat>Présentation à l'écran (4:3)</PresentationFormat>
  <Paragraphs>177</Paragraphs>
  <Slides>13</Slides>
  <Notes>13</Notes>
  <HiddenSlides>0</HiddenSlides>
  <MMClips>0</MMClips>
  <ScaleCrop>false</ScaleCrop>
  <HeadingPairs>
    <vt:vector size="4" baseType="variant">
      <vt:variant>
        <vt:lpstr>Thème</vt:lpstr>
      </vt:variant>
      <vt:variant>
        <vt:i4>1</vt:i4>
      </vt:variant>
      <vt:variant>
        <vt:lpstr>Titres des diapositives</vt:lpstr>
      </vt:variant>
      <vt:variant>
        <vt:i4>13</vt:i4>
      </vt:variant>
    </vt:vector>
  </HeadingPairs>
  <TitlesOfParts>
    <vt:vector size="14" baseType="lpstr">
      <vt:lpstr>Office Theme</vt:lpstr>
      <vt:lpstr>Présentation PowerPoint</vt:lpstr>
      <vt:lpstr>Nieuw bericht [DRINGEND!]</vt:lpstr>
      <vt:lpstr>Case1: Universiteit Maastricht</vt:lpstr>
      <vt:lpstr>Case2: Picanol</vt:lpstr>
      <vt:lpstr>Présentation PowerPoint</vt:lpstr>
      <vt:lpstr>Phishing… wasda?</vt:lpstr>
      <vt:lpstr>Cijfers die niet liegen…</vt:lpstr>
      <vt:lpstr>Test je phishing-kennis!</vt:lpstr>
      <vt:lpstr>Hoe een phishing-e-mail ontmaskeren?</vt:lpstr>
      <vt:lpstr>Wat doen bij phishing?</vt:lpstr>
      <vt:lpstr>Hoe reageren bij een aanval?</vt:lpstr>
      <vt:lpstr>Présentation PowerPoint</vt:lpstr>
      <vt:lpstr>Présentation PowerPoint</vt:lpstr>
    </vt:vector>
  </TitlesOfParts>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Populaire Joannes</dc:creator>
  <cp:lastModifiedBy>Waw-3</cp:lastModifiedBy>
  <cp:revision>323</cp:revision>
  <cp:lastPrinted>2017-01-09T14:48:57Z</cp:lastPrinted>
  <dcterms:created xsi:type="dcterms:W3CDTF">2015-10-15T16:29:19Z</dcterms:created>
  <dcterms:modified xsi:type="dcterms:W3CDTF">2021-09-06T14:19:32Z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7b9431e5d514ca7ab6f277c4216a072">
    <vt:lpwstr>Default|ca37003d-03f9-4975-bccb-493489ca4082</vt:lpwstr>
  </property>
  <property fmtid="{D5CDD505-2E9C-101B-9397-08002B2CF9AE}" pid="3" name="i4feb4330ccd47a7b61200b0e6258e2f">
    <vt:lpwstr>To be defined|11fe68f8-7136-4814-8abf-edd87a242fb5</vt:lpwstr>
  </property>
  <property fmtid="{D5CDD505-2E9C-101B-9397-08002B2CF9AE}" pid="4" name="IsMyDocuments">
    <vt:lpwstr>1</vt:lpwstr>
  </property>
  <property fmtid="{D5CDD505-2E9C-101B-9397-08002B2CF9AE}" pid="5" name="c76028c8cdaf41bdb04a4b203deefed8">
    <vt:lpwstr>Internal Use Only|49c55b52-19f9-4fed-9954-548f39c33aab</vt:lpwstr>
  </property>
  <property fmtid="{D5CDD505-2E9C-101B-9397-08002B2CF9AE}" pid="6" name="TaxCatchAll">
    <vt:lpwstr>3;#Default;#2;#Internal Use Only;#1;#To be defined</vt:lpwstr>
  </property>
</Properties>
</file>